
<file path=[Content_Types].xml><?xml version="1.0" encoding="utf-8"?>
<Types xmlns="http://schemas.openxmlformats.org/package/2006/content-types">
  <Override PartName="/ppt/diagrams/colors22.xml" ContentType="application/vnd.openxmlformats-officedocument.drawingml.diagramColors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Override PartName="/ppt/diagrams/drawing29.xml" ContentType="application/vnd.ms-office.drawingml.diagramDrawing+xml"/>
  <Default Extension="xml" ContentType="application/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layout28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quickStyle31.xml" ContentType="application/vnd.openxmlformats-officedocument.drawingml.diagramStyle+xml"/>
  <Override PartName="/ppt/diagrams/drawing32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layout24.xml" ContentType="application/vnd.openxmlformats-officedocument.drawingml.diagramLayout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diagrams/colors34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  <Default Extension="png" ContentType="image/png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diagrams/quickStyle29.xml" ContentType="application/vnd.openxmlformats-officedocument.drawingml.diagramStyle+xml"/>
  <Override PartName="/ppt/presentation.xml" ContentType="application/vnd.openxmlformats-officedocument.presentationml.presentation.main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docProps/app.xml" ContentType="application/vnd.openxmlformats-officedocument.extended-properties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drawing26.xml" ContentType="application/vnd.ms-office.drawingml.diagramDrawing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rawing8.xml" ContentType="application/vnd.ms-office.drawingml.diagramDrawing+xml"/>
  <Override PartName="/ppt/diagrams/layout25.xml" ContentType="application/vnd.openxmlformats-officedocument.drawingml.diagramLayout+xml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drawing3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layout32.xml" ContentType="application/vnd.openxmlformats-officedocument.drawingml.diagramLayout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diagrams/colors3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diagrams/data33.xml" ContentType="application/vnd.openxmlformats-officedocument.drawingml.diagramData+xml"/>
  <Override PartName="/ppt/slides/slide2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quickStyle33.xml" ContentType="application/vnd.openxmlformats-officedocument.drawingml.diagramStyle+xml"/>
  <Override PartName="/ppt/diagrams/drawing34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diagrams/drawing30.xml" ContentType="application/vnd.ms-office.drawingml.diagramDrawing+xml"/>
  <Override PartName="/ppt/diagrams/layout33.xml" ContentType="application/vnd.openxmlformats-officedocument.drawingml.diagram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diagrams/colors32.xml" ContentType="application/vnd.openxmlformats-officedocument.drawingml.diagramColors+xml"/>
  <Override PartName="/ppt/diagrams/data34.xml" ContentType="application/vnd.openxmlformats-officedocument.drawingml.diagramData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30.xml" ContentType="application/vnd.openxmlformats-officedocument.drawingml.diagramData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27.xml" ContentType="application/vnd.openxmlformats-officedocument.drawingml.diagramStyle+xml"/>
  <Override PartName="/ppt/diagrams/drawing28.xml" ContentType="application/vnd.ms-office.drawingml.diagramDrawing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quickStyle34.xml" ContentType="application/vnd.openxmlformats-officedocument.drawingml.diagramStyl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layout34.xml" ContentType="application/vnd.openxmlformats-officedocument.drawingml.diagramLayout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rawing3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33.xml" ContentType="application/vnd.openxmlformats-officedocument.drawingml.diagramColors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diagrams/data31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2"/>
  </p:notesMasterIdLst>
  <p:sldIdLst>
    <p:sldId id="272" r:id="rId2"/>
    <p:sldId id="268" r:id="rId3"/>
    <p:sldId id="263" r:id="rId4"/>
    <p:sldId id="264" r:id="rId5"/>
    <p:sldId id="275" r:id="rId6"/>
    <p:sldId id="265" r:id="rId7"/>
    <p:sldId id="267" r:id="rId8"/>
    <p:sldId id="273" r:id="rId9"/>
    <p:sldId id="269" r:id="rId10"/>
    <p:sldId id="276" r:id="rId11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CC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308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A0DE13-7B05-44A0-94B3-E7A68CD9293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AE8B34CF-A44E-41A0-AA58-B8D0D77FB4B5}">
      <dgm:prSet phldrT="[Text]"/>
      <dgm:spPr>
        <a:noFill/>
      </dgm:spPr>
      <dgm:t>
        <a:bodyPr/>
        <a:lstStyle/>
        <a:p>
          <a:endParaRPr lang="de-DE" dirty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98EDB1-9FEF-46D2-BDAA-FB8A693F33FE}" type="parTrans" cxnId="{69FC13FB-2D2D-4C0D-A98F-E471F5133713}">
      <dgm:prSet/>
      <dgm:spPr/>
      <dgm:t>
        <a:bodyPr/>
        <a:lstStyle/>
        <a:p>
          <a:endParaRPr lang="de-DE"/>
        </a:p>
      </dgm:t>
    </dgm:pt>
    <dgm:pt modelId="{235AD215-1B01-4658-AF2A-899288E7CF08}" type="sibTrans" cxnId="{69FC13FB-2D2D-4C0D-A98F-E471F5133713}">
      <dgm:prSet/>
      <dgm:spPr/>
      <dgm:t>
        <a:bodyPr/>
        <a:lstStyle/>
        <a:p>
          <a:endParaRPr lang="de-DE"/>
        </a:p>
      </dgm:t>
    </dgm:pt>
    <dgm:pt modelId="{B04D019B-4978-4356-95AE-E85140FB1C9E}">
      <dgm:prSet phldrT="[Text]"/>
      <dgm:spPr>
        <a:noFill/>
      </dgm:spPr>
      <dgm:t>
        <a:bodyPr/>
        <a:lstStyle/>
        <a:p>
          <a:endParaRPr lang="de-DE" dirty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34DB68-88F7-4A56-B1E6-1A10FAFCFA6E}" type="parTrans" cxnId="{9463F867-9F4A-4BD9-8631-FE68A5AB77F2}">
      <dgm:prSet/>
      <dgm:spPr/>
      <dgm:t>
        <a:bodyPr/>
        <a:lstStyle/>
        <a:p>
          <a:endParaRPr lang="de-DE"/>
        </a:p>
      </dgm:t>
    </dgm:pt>
    <dgm:pt modelId="{1566F13F-FEA4-46B7-8C0B-80F99BB4D733}" type="sibTrans" cxnId="{9463F867-9F4A-4BD9-8631-FE68A5AB77F2}">
      <dgm:prSet/>
      <dgm:spPr/>
      <dgm:t>
        <a:bodyPr/>
        <a:lstStyle/>
        <a:p>
          <a:endParaRPr lang="de-DE"/>
        </a:p>
      </dgm:t>
    </dgm:pt>
    <dgm:pt modelId="{B4EE3499-E5FA-4309-A245-E52D446FECF9}">
      <dgm:prSet phldrT="[Text]"/>
      <dgm:spPr>
        <a:noFill/>
      </dgm:spPr>
      <dgm:t>
        <a:bodyPr/>
        <a:lstStyle/>
        <a:p>
          <a:endParaRPr lang="de-DE" dirty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D924CE-DB32-443A-A1A7-9C46843C5E35}" type="sibTrans" cxnId="{E2E44897-10A3-447D-A624-A3F810625E48}">
      <dgm:prSet/>
      <dgm:spPr/>
      <dgm:t>
        <a:bodyPr/>
        <a:lstStyle/>
        <a:p>
          <a:endParaRPr lang="de-DE"/>
        </a:p>
      </dgm:t>
    </dgm:pt>
    <dgm:pt modelId="{EAB96344-E71A-43D3-A7A8-50ED309C4B75}" type="parTrans" cxnId="{E2E44897-10A3-447D-A624-A3F810625E48}">
      <dgm:prSet/>
      <dgm:spPr/>
      <dgm:t>
        <a:bodyPr/>
        <a:lstStyle/>
        <a:p>
          <a:endParaRPr lang="de-DE"/>
        </a:p>
      </dgm:t>
    </dgm:pt>
    <dgm:pt modelId="{208FB5ED-196D-4E06-98CD-C890521DD217}" type="pres">
      <dgm:prSet presAssocID="{4EA0DE13-7B05-44A0-94B3-E7A68CD92938}" presName="compositeShape" presStyleCnt="0">
        <dgm:presLayoutVars>
          <dgm:chMax val="7"/>
          <dgm:dir/>
          <dgm:resizeHandles val="exact"/>
        </dgm:presLayoutVars>
      </dgm:prSet>
      <dgm:spPr/>
    </dgm:pt>
    <dgm:pt modelId="{34B5BBCD-43E1-43CB-B39B-3EAF65A85C7C}" type="pres">
      <dgm:prSet presAssocID="{AE8B34CF-A44E-41A0-AA58-B8D0D77FB4B5}" presName="circ1" presStyleLbl="vennNode1" presStyleIdx="0" presStyleCnt="3" custLinFactNeighborX="591" custLinFactNeighborY="136"/>
      <dgm:spPr/>
      <dgm:t>
        <a:bodyPr/>
        <a:lstStyle/>
        <a:p>
          <a:endParaRPr lang="de-DE"/>
        </a:p>
      </dgm:t>
    </dgm:pt>
    <dgm:pt modelId="{77D9A89F-C6C5-4D27-BC88-2D7D6F70B8FC}" type="pres">
      <dgm:prSet presAssocID="{AE8B34CF-A44E-41A0-AA58-B8D0D77FB4B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5128A8F-5DAA-44F5-9FE9-FCE2489F7C7C}" type="pres">
      <dgm:prSet presAssocID="{B04D019B-4978-4356-95AE-E85140FB1C9E}" presName="circ2" presStyleLbl="vennNode1" presStyleIdx="1" presStyleCnt="3"/>
      <dgm:spPr/>
      <dgm:t>
        <a:bodyPr/>
        <a:lstStyle/>
        <a:p>
          <a:endParaRPr lang="de-DE"/>
        </a:p>
      </dgm:t>
    </dgm:pt>
    <dgm:pt modelId="{95D25190-D8C7-45F5-ACD6-9913152958AA}" type="pres">
      <dgm:prSet presAssocID="{B04D019B-4978-4356-95AE-E85140FB1C9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A65F4F7-4A9D-4203-9270-F4B6C63D7A72}" type="pres">
      <dgm:prSet presAssocID="{B4EE3499-E5FA-4309-A245-E52D446FECF9}" presName="circ3" presStyleLbl="vennNode1" presStyleIdx="2" presStyleCnt="3" custLinFactNeighborX="686" custLinFactNeighborY="-667"/>
      <dgm:spPr/>
      <dgm:t>
        <a:bodyPr/>
        <a:lstStyle/>
        <a:p>
          <a:endParaRPr lang="de-DE"/>
        </a:p>
      </dgm:t>
    </dgm:pt>
    <dgm:pt modelId="{4C1B618A-7E1F-4B79-9D7A-3C9EFCB0298D}" type="pres">
      <dgm:prSet presAssocID="{B4EE3499-E5FA-4309-A245-E52D446FECF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208C6E3-49CE-4DA2-8FFB-B9E7795984F9}" type="presOf" srcId="{AE8B34CF-A44E-41A0-AA58-B8D0D77FB4B5}" destId="{77D9A89F-C6C5-4D27-BC88-2D7D6F70B8FC}" srcOrd="1" destOrd="0" presId="urn:microsoft.com/office/officeart/2005/8/layout/venn1"/>
    <dgm:cxn modelId="{EA7D9C79-B5EE-4B1E-8A41-6EE189EF04DF}" type="presOf" srcId="{B04D019B-4978-4356-95AE-E85140FB1C9E}" destId="{45128A8F-5DAA-44F5-9FE9-FCE2489F7C7C}" srcOrd="0" destOrd="0" presId="urn:microsoft.com/office/officeart/2005/8/layout/venn1"/>
    <dgm:cxn modelId="{69FC13FB-2D2D-4C0D-A98F-E471F5133713}" srcId="{4EA0DE13-7B05-44A0-94B3-E7A68CD92938}" destId="{AE8B34CF-A44E-41A0-AA58-B8D0D77FB4B5}" srcOrd="0" destOrd="0" parTransId="{6898EDB1-9FEF-46D2-BDAA-FB8A693F33FE}" sibTransId="{235AD215-1B01-4658-AF2A-899288E7CF08}"/>
    <dgm:cxn modelId="{0807C9CE-7316-4FF7-A3C1-2948F25A366F}" type="presOf" srcId="{B4EE3499-E5FA-4309-A245-E52D446FECF9}" destId="{9A65F4F7-4A9D-4203-9270-F4B6C63D7A72}" srcOrd="0" destOrd="0" presId="urn:microsoft.com/office/officeart/2005/8/layout/venn1"/>
    <dgm:cxn modelId="{9463F867-9F4A-4BD9-8631-FE68A5AB77F2}" srcId="{4EA0DE13-7B05-44A0-94B3-E7A68CD92938}" destId="{B04D019B-4978-4356-95AE-E85140FB1C9E}" srcOrd="1" destOrd="0" parTransId="{A334DB68-88F7-4A56-B1E6-1A10FAFCFA6E}" sibTransId="{1566F13F-FEA4-46B7-8C0B-80F99BB4D733}"/>
    <dgm:cxn modelId="{E7E01B73-A0D1-4932-984C-48F4EBE524B3}" type="presOf" srcId="{B04D019B-4978-4356-95AE-E85140FB1C9E}" destId="{95D25190-D8C7-45F5-ACD6-9913152958AA}" srcOrd="1" destOrd="0" presId="urn:microsoft.com/office/officeart/2005/8/layout/venn1"/>
    <dgm:cxn modelId="{E2E44897-10A3-447D-A624-A3F810625E48}" srcId="{4EA0DE13-7B05-44A0-94B3-E7A68CD92938}" destId="{B4EE3499-E5FA-4309-A245-E52D446FECF9}" srcOrd="2" destOrd="0" parTransId="{EAB96344-E71A-43D3-A7A8-50ED309C4B75}" sibTransId="{A0D924CE-DB32-443A-A1A7-9C46843C5E35}"/>
    <dgm:cxn modelId="{75958878-A967-454F-AA29-A080A043B45F}" type="presOf" srcId="{4EA0DE13-7B05-44A0-94B3-E7A68CD92938}" destId="{208FB5ED-196D-4E06-98CD-C890521DD217}" srcOrd="0" destOrd="0" presId="urn:microsoft.com/office/officeart/2005/8/layout/venn1"/>
    <dgm:cxn modelId="{15D6353C-A91D-40C7-A170-029531909084}" type="presOf" srcId="{B4EE3499-E5FA-4309-A245-E52D446FECF9}" destId="{4C1B618A-7E1F-4B79-9D7A-3C9EFCB0298D}" srcOrd="1" destOrd="0" presId="urn:microsoft.com/office/officeart/2005/8/layout/venn1"/>
    <dgm:cxn modelId="{6F8FA925-D88A-46CD-B23F-54350172924B}" type="presOf" srcId="{AE8B34CF-A44E-41A0-AA58-B8D0D77FB4B5}" destId="{34B5BBCD-43E1-43CB-B39B-3EAF65A85C7C}" srcOrd="0" destOrd="0" presId="urn:microsoft.com/office/officeart/2005/8/layout/venn1"/>
    <dgm:cxn modelId="{299163A0-DBAF-4C16-B5D7-58B8F616545F}" type="presParOf" srcId="{208FB5ED-196D-4E06-98CD-C890521DD217}" destId="{34B5BBCD-43E1-43CB-B39B-3EAF65A85C7C}" srcOrd="0" destOrd="0" presId="urn:microsoft.com/office/officeart/2005/8/layout/venn1"/>
    <dgm:cxn modelId="{9E1FE3B4-6AE2-4249-B621-7D58C39BF9BE}" type="presParOf" srcId="{208FB5ED-196D-4E06-98CD-C890521DD217}" destId="{77D9A89F-C6C5-4D27-BC88-2D7D6F70B8FC}" srcOrd="1" destOrd="0" presId="urn:microsoft.com/office/officeart/2005/8/layout/venn1"/>
    <dgm:cxn modelId="{4A7D395B-1982-4D42-AC51-2CCE8E96AC33}" type="presParOf" srcId="{208FB5ED-196D-4E06-98CD-C890521DD217}" destId="{45128A8F-5DAA-44F5-9FE9-FCE2489F7C7C}" srcOrd="2" destOrd="0" presId="urn:microsoft.com/office/officeart/2005/8/layout/venn1"/>
    <dgm:cxn modelId="{26051293-BCB3-4654-A324-BA621CBDEAE4}" type="presParOf" srcId="{208FB5ED-196D-4E06-98CD-C890521DD217}" destId="{95D25190-D8C7-45F5-ACD6-9913152958AA}" srcOrd="3" destOrd="0" presId="urn:microsoft.com/office/officeart/2005/8/layout/venn1"/>
    <dgm:cxn modelId="{3BD66EF6-7D28-435B-8D89-8DE6198B7E9B}" type="presParOf" srcId="{208FB5ED-196D-4E06-98CD-C890521DD217}" destId="{9A65F4F7-4A9D-4203-9270-F4B6C63D7A72}" srcOrd="4" destOrd="0" presId="urn:microsoft.com/office/officeart/2005/8/layout/venn1"/>
    <dgm:cxn modelId="{EB4BC15E-1242-4706-A81F-2E3F620EDC19}" type="presParOf" srcId="{208FB5ED-196D-4E06-98CD-C890521DD217}" destId="{4C1B618A-7E1F-4B79-9D7A-3C9EFCB0298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1919FC7-9F72-48D7-8C02-59E39F8BDE2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0E07CC8F-2D51-42BC-95C2-D7D5884B0E56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DD8A7E62-F577-42A6-80B0-431F37533FEF}" type="parTrans" cxnId="{4C0C34A9-0C8E-41C6-9209-9959C70EDD02}">
      <dgm:prSet/>
      <dgm:spPr/>
      <dgm:t>
        <a:bodyPr/>
        <a:lstStyle/>
        <a:p>
          <a:endParaRPr lang="de-DE"/>
        </a:p>
      </dgm:t>
    </dgm:pt>
    <dgm:pt modelId="{BFC760C6-AD97-4267-A7B9-FB127463C133}" type="sibTrans" cxnId="{4C0C34A9-0C8E-41C6-9209-9959C70EDD02}">
      <dgm:prSet/>
      <dgm:spPr/>
      <dgm:t>
        <a:bodyPr/>
        <a:lstStyle/>
        <a:p>
          <a:endParaRPr lang="de-DE"/>
        </a:p>
      </dgm:t>
    </dgm:pt>
    <dgm:pt modelId="{02165AB0-303D-495B-8A54-964CA2BBE2EE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3ED378DF-0869-4D31-AED6-292A54729A2D}" type="parTrans" cxnId="{CD052829-7C00-413B-9122-4021BA0DA47C}">
      <dgm:prSet/>
      <dgm:spPr/>
      <dgm:t>
        <a:bodyPr/>
        <a:lstStyle/>
        <a:p>
          <a:endParaRPr lang="de-DE"/>
        </a:p>
      </dgm:t>
    </dgm:pt>
    <dgm:pt modelId="{9A6BC9BF-CC97-4323-A53A-0E0A4299A403}" type="sibTrans" cxnId="{CD052829-7C00-413B-9122-4021BA0DA47C}">
      <dgm:prSet/>
      <dgm:spPr/>
      <dgm:t>
        <a:bodyPr/>
        <a:lstStyle/>
        <a:p>
          <a:endParaRPr lang="de-DE"/>
        </a:p>
      </dgm:t>
    </dgm:pt>
    <dgm:pt modelId="{ADF4FECC-EEB6-4682-9963-009108E3BBD3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3396B0B8-7451-4004-A528-1F9502255874}" type="parTrans" cxnId="{9E69AB11-3EA4-4549-9516-9D70595D2A1B}">
      <dgm:prSet/>
      <dgm:spPr/>
      <dgm:t>
        <a:bodyPr/>
        <a:lstStyle/>
        <a:p>
          <a:endParaRPr lang="de-DE"/>
        </a:p>
      </dgm:t>
    </dgm:pt>
    <dgm:pt modelId="{545BB40A-E080-46A2-BB6A-EE68742B0A6B}" type="sibTrans" cxnId="{9E69AB11-3EA4-4549-9516-9D70595D2A1B}">
      <dgm:prSet/>
      <dgm:spPr/>
      <dgm:t>
        <a:bodyPr/>
        <a:lstStyle/>
        <a:p>
          <a:endParaRPr lang="de-DE"/>
        </a:p>
      </dgm:t>
    </dgm:pt>
    <dgm:pt modelId="{0C8B4A19-F235-47C0-999D-9732DD452EA7}" type="pres">
      <dgm:prSet presAssocID="{31919FC7-9F72-48D7-8C02-59E39F8BDE26}" presName="compositeShape" presStyleCnt="0">
        <dgm:presLayoutVars>
          <dgm:chMax val="7"/>
          <dgm:dir/>
          <dgm:resizeHandles val="exact"/>
        </dgm:presLayoutVars>
      </dgm:prSet>
      <dgm:spPr/>
    </dgm:pt>
    <dgm:pt modelId="{F7F15945-CBB9-4E33-AF3A-D4D7D3A27CA7}" type="pres">
      <dgm:prSet presAssocID="{0E07CC8F-2D51-42BC-95C2-D7D5884B0E56}" presName="circ1" presStyleLbl="vennNode1" presStyleIdx="0" presStyleCnt="3"/>
      <dgm:spPr/>
      <dgm:t>
        <a:bodyPr/>
        <a:lstStyle/>
        <a:p>
          <a:endParaRPr lang="de-DE"/>
        </a:p>
      </dgm:t>
    </dgm:pt>
    <dgm:pt modelId="{81829961-E692-47EB-B5DE-57742564B709}" type="pres">
      <dgm:prSet presAssocID="{0E07CC8F-2D51-42BC-95C2-D7D5884B0E5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8B322F3-99D5-4C08-AAF9-648BDDD24147}" type="pres">
      <dgm:prSet presAssocID="{02165AB0-303D-495B-8A54-964CA2BBE2EE}" presName="circ2" presStyleLbl="vennNode1" presStyleIdx="1" presStyleCnt="3"/>
      <dgm:spPr/>
      <dgm:t>
        <a:bodyPr/>
        <a:lstStyle/>
        <a:p>
          <a:endParaRPr lang="de-DE"/>
        </a:p>
      </dgm:t>
    </dgm:pt>
    <dgm:pt modelId="{2578FBC8-C661-4BA4-8EDB-97A2691E7B2D}" type="pres">
      <dgm:prSet presAssocID="{02165AB0-303D-495B-8A54-964CA2BBE2E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A10F1B2-CBD4-436F-A003-3B02D1EAB5DE}" type="pres">
      <dgm:prSet presAssocID="{ADF4FECC-EEB6-4682-9963-009108E3BBD3}" presName="circ3" presStyleLbl="vennNode1" presStyleIdx="2" presStyleCnt="3" custLinFactNeighborY="36700"/>
      <dgm:spPr/>
      <dgm:t>
        <a:bodyPr/>
        <a:lstStyle/>
        <a:p>
          <a:endParaRPr lang="de-DE"/>
        </a:p>
      </dgm:t>
    </dgm:pt>
    <dgm:pt modelId="{E9333D80-0D2D-48F2-B493-990E1C26728A}" type="pres">
      <dgm:prSet presAssocID="{ADF4FECC-EEB6-4682-9963-009108E3BBD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C0C34A9-0C8E-41C6-9209-9959C70EDD02}" srcId="{31919FC7-9F72-48D7-8C02-59E39F8BDE26}" destId="{0E07CC8F-2D51-42BC-95C2-D7D5884B0E56}" srcOrd="0" destOrd="0" parTransId="{DD8A7E62-F577-42A6-80B0-431F37533FEF}" sibTransId="{BFC760C6-AD97-4267-A7B9-FB127463C133}"/>
    <dgm:cxn modelId="{96C8C4E9-E955-47D4-B011-393A4338B507}" type="presOf" srcId="{0E07CC8F-2D51-42BC-95C2-D7D5884B0E56}" destId="{81829961-E692-47EB-B5DE-57742564B709}" srcOrd="1" destOrd="0" presId="urn:microsoft.com/office/officeart/2005/8/layout/venn1"/>
    <dgm:cxn modelId="{E63E9D95-A746-42B7-895D-5471AE7FF445}" type="presOf" srcId="{31919FC7-9F72-48D7-8C02-59E39F8BDE26}" destId="{0C8B4A19-F235-47C0-999D-9732DD452EA7}" srcOrd="0" destOrd="0" presId="urn:microsoft.com/office/officeart/2005/8/layout/venn1"/>
    <dgm:cxn modelId="{4DA352F1-E6A4-42A7-A6F8-1C3AE01D953F}" type="presOf" srcId="{ADF4FECC-EEB6-4682-9963-009108E3BBD3}" destId="{E9333D80-0D2D-48F2-B493-990E1C26728A}" srcOrd="1" destOrd="0" presId="urn:microsoft.com/office/officeart/2005/8/layout/venn1"/>
    <dgm:cxn modelId="{A611B409-0DEE-42D6-A7F4-F872ECA9F51D}" type="presOf" srcId="{0E07CC8F-2D51-42BC-95C2-D7D5884B0E56}" destId="{F7F15945-CBB9-4E33-AF3A-D4D7D3A27CA7}" srcOrd="0" destOrd="0" presId="urn:microsoft.com/office/officeart/2005/8/layout/venn1"/>
    <dgm:cxn modelId="{CD052829-7C00-413B-9122-4021BA0DA47C}" srcId="{31919FC7-9F72-48D7-8C02-59E39F8BDE26}" destId="{02165AB0-303D-495B-8A54-964CA2BBE2EE}" srcOrd="1" destOrd="0" parTransId="{3ED378DF-0869-4D31-AED6-292A54729A2D}" sibTransId="{9A6BC9BF-CC97-4323-A53A-0E0A4299A403}"/>
    <dgm:cxn modelId="{9E69AB11-3EA4-4549-9516-9D70595D2A1B}" srcId="{31919FC7-9F72-48D7-8C02-59E39F8BDE26}" destId="{ADF4FECC-EEB6-4682-9963-009108E3BBD3}" srcOrd="2" destOrd="0" parTransId="{3396B0B8-7451-4004-A528-1F9502255874}" sibTransId="{545BB40A-E080-46A2-BB6A-EE68742B0A6B}"/>
    <dgm:cxn modelId="{790453D5-80A4-4838-940C-C02326E45018}" type="presOf" srcId="{02165AB0-303D-495B-8A54-964CA2BBE2EE}" destId="{2578FBC8-C661-4BA4-8EDB-97A2691E7B2D}" srcOrd="1" destOrd="0" presId="urn:microsoft.com/office/officeart/2005/8/layout/venn1"/>
    <dgm:cxn modelId="{E4EC9A9E-8318-4A9B-830D-C5986564EEC8}" type="presOf" srcId="{ADF4FECC-EEB6-4682-9963-009108E3BBD3}" destId="{8A10F1B2-CBD4-436F-A003-3B02D1EAB5DE}" srcOrd="0" destOrd="0" presId="urn:microsoft.com/office/officeart/2005/8/layout/venn1"/>
    <dgm:cxn modelId="{E4C16BCB-7CE5-4BFF-8A9D-340C38BE8F79}" type="presOf" srcId="{02165AB0-303D-495B-8A54-964CA2BBE2EE}" destId="{E8B322F3-99D5-4C08-AAF9-648BDDD24147}" srcOrd="0" destOrd="0" presId="urn:microsoft.com/office/officeart/2005/8/layout/venn1"/>
    <dgm:cxn modelId="{09970CD8-F54A-4FE2-A3F3-B4DC8382E6A4}" type="presParOf" srcId="{0C8B4A19-F235-47C0-999D-9732DD452EA7}" destId="{F7F15945-CBB9-4E33-AF3A-D4D7D3A27CA7}" srcOrd="0" destOrd="0" presId="urn:microsoft.com/office/officeart/2005/8/layout/venn1"/>
    <dgm:cxn modelId="{71220E03-1A21-4511-9066-37A7110A6065}" type="presParOf" srcId="{0C8B4A19-F235-47C0-999D-9732DD452EA7}" destId="{81829961-E692-47EB-B5DE-57742564B709}" srcOrd="1" destOrd="0" presId="urn:microsoft.com/office/officeart/2005/8/layout/venn1"/>
    <dgm:cxn modelId="{4B67EB4D-DDCD-49EA-A7FC-4B0C406ADA40}" type="presParOf" srcId="{0C8B4A19-F235-47C0-999D-9732DD452EA7}" destId="{E8B322F3-99D5-4C08-AAF9-648BDDD24147}" srcOrd="2" destOrd="0" presId="urn:microsoft.com/office/officeart/2005/8/layout/venn1"/>
    <dgm:cxn modelId="{0A729A2F-E663-438E-B898-5DE7ED9CB1E9}" type="presParOf" srcId="{0C8B4A19-F235-47C0-999D-9732DD452EA7}" destId="{2578FBC8-C661-4BA4-8EDB-97A2691E7B2D}" srcOrd="3" destOrd="0" presId="urn:microsoft.com/office/officeart/2005/8/layout/venn1"/>
    <dgm:cxn modelId="{7B87186A-8B24-412A-9954-7E6B970F64E3}" type="presParOf" srcId="{0C8B4A19-F235-47C0-999D-9732DD452EA7}" destId="{8A10F1B2-CBD4-436F-A003-3B02D1EAB5DE}" srcOrd="4" destOrd="0" presId="urn:microsoft.com/office/officeart/2005/8/layout/venn1"/>
    <dgm:cxn modelId="{9E1BAE8E-94EB-4CC0-998C-B41105E755F2}" type="presParOf" srcId="{0C8B4A19-F235-47C0-999D-9732DD452EA7}" destId="{E9333D80-0D2D-48F2-B493-990E1C26728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EA0DE13-7B05-44A0-94B3-E7A68CD9293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AE8B34CF-A44E-41A0-AA58-B8D0D77FB4B5}">
      <dgm:prSet phldrT="[Text]"/>
      <dgm:spPr>
        <a:noFill/>
      </dgm:spPr>
      <dgm:t>
        <a:bodyPr/>
        <a:lstStyle/>
        <a:p>
          <a:endParaRPr lang="de-D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98EDB1-9FEF-46D2-BDAA-FB8A693F33FE}" type="parTrans" cxnId="{69FC13FB-2D2D-4C0D-A98F-E471F5133713}">
      <dgm:prSet/>
      <dgm:spPr/>
      <dgm:t>
        <a:bodyPr/>
        <a:lstStyle/>
        <a:p>
          <a:endParaRPr lang="de-DE"/>
        </a:p>
      </dgm:t>
    </dgm:pt>
    <dgm:pt modelId="{235AD215-1B01-4658-AF2A-899288E7CF08}" type="sibTrans" cxnId="{69FC13FB-2D2D-4C0D-A98F-E471F5133713}">
      <dgm:prSet/>
      <dgm:spPr/>
      <dgm:t>
        <a:bodyPr/>
        <a:lstStyle/>
        <a:p>
          <a:endParaRPr lang="de-DE"/>
        </a:p>
      </dgm:t>
    </dgm:pt>
    <dgm:pt modelId="{B04D019B-4978-4356-95AE-E85140FB1C9E}">
      <dgm:prSet phldrT="[Text]"/>
      <dgm:spPr>
        <a:noFill/>
      </dgm:spPr>
      <dgm:t>
        <a:bodyPr/>
        <a:lstStyle/>
        <a:p>
          <a:endParaRPr lang="de-D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34DB68-88F7-4A56-B1E6-1A10FAFCFA6E}" type="parTrans" cxnId="{9463F867-9F4A-4BD9-8631-FE68A5AB77F2}">
      <dgm:prSet/>
      <dgm:spPr/>
      <dgm:t>
        <a:bodyPr/>
        <a:lstStyle/>
        <a:p>
          <a:endParaRPr lang="de-DE"/>
        </a:p>
      </dgm:t>
    </dgm:pt>
    <dgm:pt modelId="{1566F13F-FEA4-46B7-8C0B-80F99BB4D733}" type="sibTrans" cxnId="{9463F867-9F4A-4BD9-8631-FE68A5AB77F2}">
      <dgm:prSet/>
      <dgm:spPr/>
      <dgm:t>
        <a:bodyPr/>
        <a:lstStyle/>
        <a:p>
          <a:endParaRPr lang="de-DE"/>
        </a:p>
      </dgm:t>
    </dgm:pt>
    <dgm:pt modelId="{B4EE3499-E5FA-4309-A245-E52D446FECF9}">
      <dgm:prSet phldrT="[Text]"/>
      <dgm:spPr>
        <a:noFill/>
      </dgm:spPr>
      <dgm:t>
        <a:bodyPr/>
        <a:lstStyle/>
        <a:p>
          <a:endParaRPr lang="de-DE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D924CE-DB32-443A-A1A7-9C46843C5E35}" type="sibTrans" cxnId="{E2E44897-10A3-447D-A624-A3F810625E48}">
      <dgm:prSet/>
      <dgm:spPr/>
      <dgm:t>
        <a:bodyPr/>
        <a:lstStyle/>
        <a:p>
          <a:endParaRPr lang="de-DE"/>
        </a:p>
      </dgm:t>
    </dgm:pt>
    <dgm:pt modelId="{EAB96344-E71A-43D3-A7A8-50ED309C4B75}" type="parTrans" cxnId="{E2E44897-10A3-447D-A624-A3F810625E48}">
      <dgm:prSet/>
      <dgm:spPr/>
      <dgm:t>
        <a:bodyPr/>
        <a:lstStyle/>
        <a:p>
          <a:endParaRPr lang="de-DE"/>
        </a:p>
      </dgm:t>
    </dgm:pt>
    <dgm:pt modelId="{208FB5ED-196D-4E06-98CD-C890521DD217}" type="pres">
      <dgm:prSet presAssocID="{4EA0DE13-7B05-44A0-94B3-E7A68CD92938}" presName="compositeShape" presStyleCnt="0">
        <dgm:presLayoutVars>
          <dgm:chMax val="7"/>
          <dgm:dir/>
          <dgm:resizeHandles val="exact"/>
        </dgm:presLayoutVars>
      </dgm:prSet>
      <dgm:spPr/>
    </dgm:pt>
    <dgm:pt modelId="{34B5BBCD-43E1-43CB-B39B-3EAF65A85C7C}" type="pres">
      <dgm:prSet presAssocID="{AE8B34CF-A44E-41A0-AA58-B8D0D77FB4B5}" presName="circ1" presStyleLbl="vennNode1" presStyleIdx="0" presStyleCnt="3" custLinFactNeighborX="591" custLinFactNeighborY="136"/>
      <dgm:spPr/>
      <dgm:t>
        <a:bodyPr/>
        <a:lstStyle/>
        <a:p>
          <a:endParaRPr lang="de-DE"/>
        </a:p>
      </dgm:t>
    </dgm:pt>
    <dgm:pt modelId="{77D9A89F-C6C5-4D27-BC88-2D7D6F70B8FC}" type="pres">
      <dgm:prSet presAssocID="{AE8B34CF-A44E-41A0-AA58-B8D0D77FB4B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5128A8F-5DAA-44F5-9FE9-FCE2489F7C7C}" type="pres">
      <dgm:prSet presAssocID="{B04D019B-4978-4356-95AE-E85140FB1C9E}" presName="circ2" presStyleLbl="vennNode1" presStyleIdx="1" presStyleCnt="3"/>
      <dgm:spPr/>
      <dgm:t>
        <a:bodyPr/>
        <a:lstStyle/>
        <a:p>
          <a:endParaRPr lang="de-DE"/>
        </a:p>
      </dgm:t>
    </dgm:pt>
    <dgm:pt modelId="{95D25190-D8C7-45F5-ACD6-9913152958AA}" type="pres">
      <dgm:prSet presAssocID="{B04D019B-4978-4356-95AE-E85140FB1C9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A65F4F7-4A9D-4203-9270-F4B6C63D7A72}" type="pres">
      <dgm:prSet presAssocID="{B4EE3499-E5FA-4309-A245-E52D446FECF9}" presName="circ3" presStyleLbl="vennNode1" presStyleIdx="2" presStyleCnt="3" custLinFactNeighborX="686" custLinFactNeighborY="-667"/>
      <dgm:spPr/>
      <dgm:t>
        <a:bodyPr/>
        <a:lstStyle/>
        <a:p>
          <a:endParaRPr lang="de-DE"/>
        </a:p>
      </dgm:t>
    </dgm:pt>
    <dgm:pt modelId="{4C1B618A-7E1F-4B79-9D7A-3C9EFCB0298D}" type="pres">
      <dgm:prSet presAssocID="{B4EE3499-E5FA-4309-A245-E52D446FECF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3DE43C64-84B1-4E05-BF74-5A434DE56964}" type="presOf" srcId="{B4EE3499-E5FA-4309-A245-E52D446FECF9}" destId="{4C1B618A-7E1F-4B79-9D7A-3C9EFCB0298D}" srcOrd="1" destOrd="0" presId="urn:microsoft.com/office/officeart/2005/8/layout/venn1"/>
    <dgm:cxn modelId="{3196E811-9EC8-491D-A5A5-80542A9A56C9}" type="presOf" srcId="{B04D019B-4978-4356-95AE-E85140FB1C9E}" destId="{45128A8F-5DAA-44F5-9FE9-FCE2489F7C7C}" srcOrd="0" destOrd="0" presId="urn:microsoft.com/office/officeart/2005/8/layout/venn1"/>
    <dgm:cxn modelId="{69FC13FB-2D2D-4C0D-A98F-E471F5133713}" srcId="{4EA0DE13-7B05-44A0-94B3-E7A68CD92938}" destId="{AE8B34CF-A44E-41A0-AA58-B8D0D77FB4B5}" srcOrd="0" destOrd="0" parTransId="{6898EDB1-9FEF-46D2-BDAA-FB8A693F33FE}" sibTransId="{235AD215-1B01-4658-AF2A-899288E7CF08}"/>
    <dgm:cxn modelId="{9463F867-9F4A-4BD9-8631-FE68A5AB77F2}" srcId="{4EA0DE13-7B05-44A0-94B3-E7A68CD92938}" destId="{B04D019B-4978-4356-95AE-E85140FB1C9E}" srcOrd="1" destOrd="0" parTransId="{A334DB68-88F7-4A56-B1E6-1A10FAFCFA6E}" sibTransId="{1566F13F-FEA4-46B7-8C0B-80F99BB4D733}"/>
    <dgm:cxn modelId="{E2E44897-10A3-447D-A624-A3F810625E48}" srcId="{4EA0DE13-7B05-44A0-94B3-E7A68CD92938}" destId="{B4EE3499-E5FA-4309-A245-E52D446FECF9}" srcOrd="2" destOrd="0" parTransId="{EAB96344-E71A-43D3-A7A8-50ED309C4B75}" sibTransId="{A0D924CE-DB32-443A-A1A7-9C46843C5E35}"/>
    <dgm:cxn modelId="{D463B8CD-1932-4E5C-9991-3C0EFE8FE9F4}" type="presOf" srcId="{B04D019B-4978-4356-95AE-E85140FB1C9E}" destId="{95D25190-D8C7-45F5-ACD6-9913152958AA}" srcOrd="1" destOrd="0" presId="urn:microsoft.com/office/officeart/2005/8/layout/venn1"/>
    <dgm:cxn modelId="{20C0C014-E429-4EFB-8A73-18B7C3AE839F}" type="presOf" srcId="{B4EE3499-E5FA-4309-A245-E52D446FECF9}" destId="{9A65F4F7-4A9D-4203-9270-F4B6C63D7A72}" srcOrd="0" destOrd="0" presId="urn:microsoft.com/office/officeart/2005/8/layout/venn1"/>
    <dgm:cxn modelId="{92573B96-7A6C-47E5-9D9A-AC8112E24185}" type="presOf" srcId="{4EA0DE13-7B05-44A0-94B3-E7A68CD92938}" destId="{208FB5ED-196D-4E06-98CD-C890521DD217}" srcOrd="0" destOrd="0" presId="urn:microsoft.com/office/officeart/2005/8/layout/venn1"/>
    <dgm:cxn modelId="{943A5812-1C6B-4C91-A2A0-F70D5388E5D3}" type="presOf" srcId="{AE8B34CF-A44E-41A0-AA58-B8D0D77FB4B5}" destId="{77D9A89F-C6C5-4D27-BC88-2D7D6F70B8FC}" srcOrd="1" destOrd="0" presId="urn:microsoft.com/office/officeart/2005/8/layout/venn1"/>
    <dgm:cxn modelId="{2B4A723B-5A5F-4EC8-B796-A9032A369559}" type="presOf" srcId="{AE8B34CF-A44E-41A0-AA58-B8D0D77FB4B5}" destId="{34B5BBCD-43E1-43CB-B39B-3EAF65A85C7C}" srcOrd="0" destOrd="0" presId="urn:microsoft.com/office/officeart/2005/8/layout/venn1"/>
    <dgm:cxn modelId="{907E11BD-577F-4D4F-8C56-9282AC28D609}" type="presParOf" srcId="{208FB5ED-196D-4E06-98CD-C890521DD217}" destId="{34B5BBCD-43E1-43CB-B39B-3EAF65A85C7C}" srcOrd="0" destOrd="0" presId="urn:microsoft.com/office/officeart/2005/8/layout/venn1"/>
    <dgm:cxn modelId="{15409A64-DB2C-469F-9960-B1D594EC67E4}" type="presParOf" srcId="{208FB5ED-196D-4E06-98CD-C890521DD217}" destId="{77D9A89F-C6C5-4D27-BC88-2D7D6F70B8FC}" srcOrd="1" destOrd="0" presId="urn:microsoft.com/office/officeart/2005/8/layout/venn1"/>
    <dgm:cxn modelId="{2E125E48-4616-4E8D-807C-041B44D581BC}" type="presParOf" srcId="{208FB5ED-196D-4E06-98CD-C890521DD217}" destId="{45128A8F-5DAA-44F5-9FE9-FCE2489F7C7C}" srcOrd="2" destOrd="0" presId="urn:microsoft.com/office/officeart/2005/8/layout/venn1"/>
    <dgm:cxn modelId="{48509CD5-DDB0-49A2-8815-99B5CC3A2E04}" type="presParOf" srcId="{208FB5ED-196D-4E06-98CD-C890521DD217}" destId="{95D25190-D8C7-45F5-ACD6-9913152958AA}" srcOrd="3" destOrd="0" presId="urn:microsoft.com/office/officeart/2005/8/layout/venn1"/>
    <dgm:cxn modelId="{CF62A65A-067A-4584-9629-1170B4AAE2F2}" type="presParOf" srcId="{208FB5ED-196D-4E06-98CD-C890521DD217}" destId="{9A65F4F7-4A9D-4203-9270-F4B6C63D7A72}" srcOrd="4" destOrd="0" presId="urn:microsoft.com/office/officeart/2005/8/layout/venn1"/>
    <dgm:cxn modelId="{59DF0047-37B1-435E-9752-5F069CCF33F9}" type="presParOf" srcId="{208FB5ED-196D-4E06-98CD-C890521DD217}" destId="{4C1B618A-7E1F-4B79-9D7A-3C9EFCB0298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1919FC7-9F72-48D7-8C02-59E39F8BDE2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0E07CC8F-2D51-42BC-95C2-D7D5884B0E56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DD8A7E62-F577-42A6-80B0-431F37533FEF}" type="parTrans" cxnId="{4C0C34A9-0C8E-41C6-9209-9959C70EDD02}">
      <dgm:prSet/>
      <dgm:spPr/>
      <dgm:t>
        <a:bodyPr/>
        <a:lstStyle/>
        <a:p>
          <a:endParaRPr lang="de-DE"/>
        </a:p>
      </dgm:t>
    </dgm:pt>
    <dgm:pt modelId="{BFC760C6-AD97-4267-A7B9-FB127463C133}" type="sibTrans" cxnId="{4C0C34A9-0C8E-41C6-9209-9959C70EDD02}">
      <dgm:prSet/>
      <dgm:spPr/>
      <dgm:t>
        <a:bodyPr/>
        <a:lstStyle/>
        <a:p>
          <a:endParaRPr lang="de-DE"/>
        </a:p>
      </dgm:t>
    </dgm:pt>
    <dgm:pt modelId="{02165AB0-303D-495B-8A54-964CA2BBE2EE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3ED378DF-0869-4D31-AED6-292A54729A2D}" type="parTrans" cxnId="{CD052829-7C00-413B-9122-4021BA0DA47C}">
      <dgm:prSet/>
      <dgm:spPr/>
      <dgm:t>
        <a:bodyPr/>
        <a:lstStyle/>
        <a:p>
          <a:endParaRPr lang="de-DE"/>
        </a:p>
      </dgm:t>
    </dgm:pt>
    <dgm:pt modelId="{9A6BC9BF-CC97-4323-A53A-0E0A4299A403}" type="sibTrans" cxnId="{CD052829-7C00-413B-9122-4021BA0DA47C}">
      <dgm:prSet/>
      <dgm:spPr/>
      <dgm:t>
        <a:bodyPr/>
        <a:lstStyle/>
        <a:p>
          <a:endParaRPr lang="de-DE"/>
        </a:p>
      </dgm:t>
    </dgm:pt>
    <dgm:pt modelId="{ADF4FECC-EEB6-4682-9963-009108E3BBD3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3396B0B8-7451-4004-A528-1F9502255874}" type="parTrans" cxnId="{9E69AB11-3EA4-4549-9516-9D70595D2A1B}">
      <dgm:prSet/>
      <dgm:spPr/>
      <dgm:t>
        <a:bodyPr/>
        <a:lstStyle/>
        <a:p>
          <a:endParaRPr lang="de-DE"/>
        </a:p>
      </dgm:t>
    </dgm:pt>
    <dgm:pt modelId="{545BB40A-E080-46A2-BB6A-EE68742B0A6B}" type="sibTrans" cxnId="{9E69AB11-3EA4-4549-9516-9D70595D2A1B}">
      <dgm:prSet/>
      <dgm:spPr/>
      <dgm:t>
        <a:bodyPr/>
        <a:lstStyle/>
        <a:p>
          <a:endParaRPr lang="de-DE"/>
        </a:p>
      </dgm:t>
    </dgm:pt>
    <dgm:pt modelId="{0C8B4A19-F235-47C0-999D-9732DD452EA7}" type="pres">
      <dgm:prSet presAssocID="{31919FC7-9F72-48D7-8C02-59E39F8BDE26}" presName="compositeShape" presStyleCnt="0">
        <dgm:presLayoutVars>
          <dgm:chMax val="7"/>
          <dgm:dir/>
          <dgm:resizeHandles val="exact"/>
        </dgm:presLayoutVars>
      </dgm:prSet>
      <dgm:spPr/>
    </dgm:pt>
    <dgm:pt modelId="{F7F15945-CBB9-4E33-AF3A-D4D7D3A27CA7}" type="pres">
      <dgm:prSet presAssocID="{0E07CC8F-2D51-42BC-95C2-D7D5884B0E56}" presName="circ1" presStyleLbl="vennNode1" presStyleIdx="0" presStyleCnt="3"/>
      <dgm:spPr/>
      <dgm:t>
        <a:bodyPr/>
        <a:lstStyle/>
        <a:p>
          <a:endParaRPr lang="de-DE"/>
        </a:p>
      </dgm:t>
    </dgm:pt>
    <dgm:pt modelId="{81829961-E692-47EB-B5DE-57742564B709}" type="pres">
      <dgm:prSet presAssocID="{0E07CC8F-2D51-42BC-95C2-D7D5884B0E5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8B322F3-99D5-4C08-AAF9-648BDDD24147}" type="pres">
      <dgm:prSet presAssocID="{02165AB0-303D-495B-8A54-964CA2BBE2EE}" presName="circ2" presStyleLbl="vennNode1" presStyleIdx="1" presStyleCnt="3"/>
      <dgm:spPr/>
      <dgm:t>
        <a:bodyPr/>
        <a:lstStyle/>
        <a:p>
          <a:endParaRPr lang="de-DE"/>
        </a:p>
      </dgm:t>
    </dgm:pt>
    <dgm:pt modelId="{2578FBC8-C661-4BA4-8EDB-97A2691E7B2D}" type="pres">
      <dgm:prSet presAssocID="{02165AB0-303D-495B-8A54-964CA2BBE2E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A10F1B2-CBD4-436F-A003-3B02D1EAB5DE}" type="pres">
      <dgm:prSet presAssocID="{ADF4FECC-EEB6-4682-9963-009108E3BBD3}" presName="circ3" presStyleLbl="vennNode1" presStyleIdx="2" presStyleCnt="3"/>
      <dgm:spPr/>
      <dgm:t>
        <a:bodyPr/>
        <a:lstStyle/>
        <a:p>
          <a:endParaRPr lang="de-DE"/>
        </a:p>
      </dgm:t>
    </dgm:pt>
    <dgm:pt modelId="{E9333D80-0D2D-48F2-B493-990E1C26728A}" type="pres">
      <dgm:prSet presAssocID="{ADF4FECC-EEB6-4682-9963-009108E3BBD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C0C34A9-0C8E-41C6-9209-9959C70EDD02}" srcId="{31919FC7-9F72-48D7-8C02-59E39F8BDE26}" destId="{0E07CC8F-2D51-42BC-95C2-D7D5884B0E56}" srcOrd="0" destOrd="0" parTransId="{DD8A7E62-F577-42A6-80B0-431F37533FEF}" sibTransId="{BFC760C6-AD97-4267-A7B9-FB127463C133}"/>
    <dgm:cxn modelId="{B4B7A15F-7532-43EC-8B0D-D496B05E2666}" type="presOf" srcId="{0E07CC8F-2D51-42BC-95C2-D7D5884B0E56}" destId="{81829961-E692-47EB-B5DE-57742564B709}" srcOrd="1" destOrd="0" presId="urn:microsoft.com/office/officeart/2005/8/layout/venn1"/>
    <dgm:cxn modelId="{31DF5422-54FC-4C05-8246-06EC1CFA5A49}" type="presOf" srcId="{ADF4FECC-EEB6-4682-9963-009108E3BBD3}" destId="{8A10F1B2-CBD4-436F-A003-3B02D1EAB5DE}" srcOrd="0" destOrd="0" presId="urn:microsoft.com/office/officeart/2005/8/layout/venn1"/>
    <dgm:cxn modelId="{12EF670A-FB19-4875-9D96-2D267E714D15}" type="presOf" srcId="{31919FC7-9F72-48D7-8C02-59E39F8BDE26}" destId="{0C8B4A19-F235-47C0-999D-9732DD452EA7}" srcOrd="0" destOrd="0" presId="urn:microsoft.com/office/officeart/2005/8/layout/venn1"/>
    <dgm:cxn modelId="{CD052829-7C00-413B-9122-4021BA0DA47C}" srcId="{31919FC7-9F72-48D7-8C02-59E39F8BDE26}" destId="{02165AB0-303D-495B-8A54-964CA2BBE2EE}" srcOrd="1" destOrd="0" parTransId="{3ED378DF-0869-4D31-AED6-292A54729A2D}" sibTransId="{9A6BC9BF-CC97-4323-A53A-0E0A4299A403}"/>
    <dgm:cxn modelId="{9E69AB11-3EA4-4549-9516-9D70595D2A1B}" srcId="{31919FC7-9F72-48D7-8C02-59E39F8BDE26}" destId="{ADF4FECC-EEB6-4682-9963-009108E3BBD3}" srcOrd="2" destOrd="0" parTransId="{3396B0B8-7451-4004-A528-1F9502255874}" sibTransId="{545BB40A-E080-46A2-BB6A-EE68742B0A6B}"/>
    <dgm:cxn modelId="{55D9C591-3337-42ED-A33C-B4C34D5892A6}" type="presOf" srcId="{02165AB0-303D-495B-8A54-964CA2BBE2EE}" destId="{E8B322F3-99D5-4C08-AAF9-648BDDD24147}" srcOrd="0" destOrd="0" presId="urn:microsoft.com/office/officeart/2005/8/layout/venn1"/>
    <dgm:cxn modelId="{21513114-9160-487C-9B8F-47B06D4B6EC5}" type="presOf" srcId="{0E07CC8F-2D51-42BC-95C2-D7D5884B0E56}" destId="{F7F15945-CBB9-4E33-AF3A-D4D7D3A27CA7}" srcOrd="0" destOrd="0" presId="urn:microsoft.com/office/officeart/2005/8/layout/venn1"/>
    <dgm:cxn modelId="{10F7E0E7-09B6-4AA4-91EC-3CAB4F390452}" type="presOf" srcId="{02165AB0-303D-495B-8A54-964CA2BBE2EE}" destId="{2578FBC8-C661-4BA4-8EDB-97A2691E7B2D}" srcOrd="1" destOrd="0" presId="urn:microsoft.com/office/officeart/2005/8/layout/venn1"/>
    <dgm:cxn modelId="{961E4D8B-A064-47DF-8F3D-26B209490D96}" type="presOf" srcId="{ADF4FECC-EEB6-4682-9963-009108E3BBD3}" destId="{E9333D80-0D2D-48F2-B493-990E1C26728A}" srcOrd="1" destOrd="0" presId="urn:microsoft.com/office/officeart/2005/8/layout/venn1"/>
    <dgm:cxn modelId="{3824E771-F781-4148-95F8-4EAB8C2FB63B}" type="presParOf" srcId="{0C8B4A19-F235-47C0-999D-9732DD452EA7}" destId="{F7F15945-CBB9-4E33-AF3A-D4D7D3A27CA7}" srcOrd="0" destOrd="0" presId="urn:microsoft.com/office/officeart/2005/8/layout/venn1"/>
    <dgm:cxn modelId="{E7CFDC79-6D55-4FC6-A9B0-12FED8D28BF1}" type="presParOf" srcId="{0C8B4A19-F235-47C0-999D-9732DD452EA7}" destId="{81829961-E692-47EB-B5DE-57742564B709}" srcOrd="1" destOrd="0" presId="urn:microsoft.com/office/officeart/2005/8/layout/venn1"/>
    <dgm:cxn modelId="{E8E20A15-5F44-4F6B-9BDC-238FB2EC5959}" type="presParOf" srcId="{0C8B4A19-F235-47C0-999D-9732DD452EA7}" destId="{E8B322F3-99D5-4C08-AAF9-648BDDD24147}" srcOrd="2" destOrd="0" presId="urn:microsoft.com/office/officeart/2005/8/layout/venn1"/>
    <dgm:cxn modelId="{FDCFE173-9E0B-49C9-9B9F-F79AAF1262D4}" type="presParOf" srcId="{0C8B4A19-F235-47C0-999D-9732DD452EA7}" destId="{2578FBC8-C661-4BA4-8EDB-97A2691E7B2D}" srcOrd="3" destOrd="0" presId="urn:microsoft.com/office/officeart/2005/8/layout/venn1"/>
    <dgm:cxn modelId="{A541C984-82B0-40F4-BD5D-587FDAA9D3A5}" type="presParOf" srcId="{0C8B4A19-F235-47C0-999D-9732DD452EA7}" destId="{8A10F1B2-CBD4-436F-A003-3B02D1EAB5DE}" srcOrd="4" destOrd="0" presId="urn:microsoft.com/office/officeart/2005/8/layout/venn1"/>
    <dgm:cxn modelId="{CB09A555-22CC-4476-94C5-1240DD53FE4D}" type="presParOf" srcId="{0C8B4A19-F235-47C0-999D-9732DD452EA7}" destId="{E9333D80-0D2D-48F2-B493-990E1C26728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1919FC7-9F72-48D7-8C02-59E39F8BDE2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0E07CC8F-2D51-42BC-95C2-D7D5884B0E56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DD8A7E62-F577-42A6-80B0-431F37533FEF}" type="parTrans" cxnId="{4C0C34A9-0C8E-41C6-9209-9959C70EDD02}">
      <dgm:prSet/>
      <dgm:spPr/>
      <dgm:t>
        <a:bodyPr/>
        <a:lstStyle/>
        <a:p>
          <a:endParaRPr lang="de-DE"/>
        </a:p>
      </dgm:t>
    </dgm:pt>
    <dgm:pt modelId="{BFC760C6-AD97-4267-A7B9-FB127463C133}" type="sibTrans" cxnId="{4C0C34A9-0C8E-41C6-9209-9959C70EDD02}">
      <dgm:prSet/>
      <dgm:spPr/>
      <dgm:t>
        <a:bodyPr/>
        <a:lstStyle/>
        <a:p>
          <a:endParaRPr lang="de-DE"/>
        </a:p>
      </dgm:t>
    </dgm:pt>
    <dgm:pt modelId="{02165AB0-303D-495B-8A54-964CA2BBE2EE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3ED378DF-0869-4D31-AED6-292A54729A2D}" type="parTrans" cxnId="{CD052829-7C00-413B-9122-4021BA0DA47C}">
      <dgm:prSet/>
      <dgm:spPr/>
      <dgm:t>
        <a:bodyPr/>
        <a:lstStyle/>
        <a:p>
          <a:endParaRPr lang="de-DE"/>
        </a:p>
      </dgm:t>
    </dgm:pt>
    <dgm:pt modelId="{9A6BC9BF-CC97-4323-A53A-0E0A4299A403}" type="sibTrans" cxnId="{CD052829-7C00-413B-9122-4021BA0DA47C}">
      <dgm:prSet/>
      <dgm:spPr/>
      <dgm:t>
        <a:bodyPr/>
        <a:lstStyle/>
        <a:p>
          <a:endParaRPr lang="de-DE"/>
        </a:p>
      </dgm:t>
    </dgm:pt>
    <dgm:pt modelId="{ADF4FECC-EEB6-4682-9963-009108E3BBD3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3396B0B8-7451-4004-A528-1F9502255874}" type="parTrans" cxnId="{9E69AB11-3EA4-4549-9516-9D70595D2A1B}">
      <dgm:prSet/>
      <dgm:spPr/>
      <dgm:t>
        <a:bodyPr/>
        <a:lstStyle/>
        <a:p>
          <a:endParaRPr lang="de-DE"/>
        </a:p>
      </dgm:t>
    </dgm:pt>
    <dgm:pt modelId="{545BB40A-E080-46A2-BB6A-EE68742B0A6B}" type="sibTrans" cxnId="{9E69AB11-3EA4-4549-9516-9D70595D2A1B}">
      <dgm:prSet/>
      <dgm:spPr/>
      <dgm:t>
        <a:bodyPr/>
        <a:lstStyle/>
        <a:p>
          <a:endParaRPr lang="de-DE"/>
        </a:p>
      </dgm:t>
    </dgm:pt>
    <dgm:pt modelId="{0C8B4A19-F235-47C0-999D-9732DD452EA7}" type="pres">
      <dgm:prSet presAssocID="{31919FC7-9F72-48D7-8C02-59E39F8BDE26}" presName="compositeShape" presStyleCnt="0">
        <dgm:presLayoutVars>
          <dgm:chMax val="7"/>
          <dgm:dir/>
          <dgm:resizeHandles val="exact"/>
        </dgm:presLayoutVars>
      </dgm:prSet>
      <dgm:spPr/>
    </dgm:pt>
    <dgm:pt modelId="{F7F15945-CBB9-4E33-AF3A-D4D7D3A27CA7}" type="pres">
      <dgm:prSet presAssocID="{0E07CC8F-2D51-42BC-95C2-D7D5884B0E56}" presName="circ1" presStyleLbl="vennNode1" presStyleIdx="0" presStyleCnt="3"/>
      <dgm:spPr/>
      <dgm:t>
        <a:bodyPr/>
        <a:lstStyle/>
        <a:p>
          <a:endParaRPr lang="de-DE"/>
        </a:p>
      </dgm:t>
    </dgm:pt>
    <dgm:pt modelId="{81829961-E692-47EB-B5DE-57742564B709}" type="pres">
      <dgm:prSet presAssocID="{0E07CC8F-2D51-42BC-95C2-D7D5884B0E5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8B322F3-99D5-4C08-AAF9-648BDDD24147}" type="pres">
      <dgm:prSet presAssocID="{02165AB0-303D-495B-8A54-964CA2BBE2EE}" presName="circ2" presStyleLbl="vennNode1" presStyleIdx="1" presStyleCnt="3"/>
      <dgm:spPr/>
      <dgm:t>
        <a:bodyPr/>
        <a:lstStyle/>
        <a:p>
          <a:endParaRPr lang="de-DE"/>
        </a:p>
      </dgm:t>
    </dgm:pt>
    <dgm:pt modelId="{2578FBC8-C661-4BA4-8EDB-97A2691E7B2D}" type="pres">
      <dgm:prSet presAssocID="{02165AB0-303D-495B-8A54-964CA2BBE2E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A10F1B2-CBD4-436F-A003-3B02D1EAB5DE}" type="pres">
      <dgm:prSet presAssocID="{ADF4FECC-EEB6-4682-9963-009108E3BBD3}" presName="circ3" presStyleLbl="vennNode1" presStyleIdx="2" presStyleCnt="3" custLinFactNeighborY="36700"/>
      <dgm:spPr/>
      <dgm:t>
        <a:bodyPr/>
        <a:lstStyle/>
        <a:p>
          <a:endParaRPr lang="de-DE"/>
        </a:p>
      </dgm:t>
    </dgm:pt>
    <dgm:pt modelId="{E9333D80-0D2D-48F2-B493-990E1C26728A}" type="pres">
      <dgm:prSet presAssocID="{ADF4FECC-EEB6-4682-9963-009108E3BBD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C0C34A9-0C8E-41C6-9209-9959C70EDD02}" srcId="{31919FC7-9F72-48D7-8C02-59E39F8BDE26}" destId="{0E07CC8F-2D51-42BC-95C2-D7D5884B0E56}" srcOrd="0" destOrd="0" parTransId="{DD8A7E62-F577-42A6-80B0-431F37533FEF}" sibTransId="{BFC760C6-AD97-4267-A7B9-FB127463C133}"/>
    <dgm:cxn modelId="{E1BEB9E0-2CDA-4AA8-AFD0-04DA5A9B4360}" type="presOf" srcId="{ADF4FECC-EEB6-4682-9963-009108E3BBD3}" destId="{E9333D80-0D2D-48F2-B493-990E1C26728A}" srcOrd="1" destOrd="0" presId="urn:microsoft.com/office/officeart/2005/8/layout/venn1"/>
    <dgm:cxn modelId="{3AFA733C-1EEB-436F-BF38-EBC9FE84F7F4}" type="presOf" srcId="{02165AB0-303D-495B-8A54-964CA2BBE2EE}" destId="{E8B322F3-99D5-4C08-AAF9-648BDDD24147}" srcOrd="0" destOrd="0" presId="urn:microsoft.com/office/officeart/2005/8/layout/venn1"/>
    <dgm:cxn modelId="{CD052829-7C00-413B-9122-4021BA0DA47C}" srcId="{31919FC7-9F72-48D7-8C02-59E39F8BDE26}" destId="{02165AB0-303D-495B-8A54-964CA2BBE2EE}" srcOrd="1" destOrd="0" parTransId="{3ED378DF-0869-4D31-AED6-292A54729A2D}" sibTransId="{9A6BC9BF-CC97-4323-A53A-0E0A4299A403}"/>
    <dgm:cxn modelId="{9E69AB11-3EA4-4549-9516-9D70595D2A1B}" srcId="{31919FC7-9F72-48D7-8C02-59E39F8BDE26}" destId="{ADF4FECC-EEB6-4682-9963-009108E3BBD3}" srcOrd="2" destOrd="0" parTransId="{3396B0B8-7451-4004-A528-1F9502255874}" sibTransId="{545BB40A-E080-46A2-BB6A-EE68742B0A6B}"/>
    <dgm:cxn modelId="{0A82863A-1175-439B-8B0B-7BA6975603E7}" type="presOf" srcId="{0E07CC8F-2D51-42BC-95C2-D7D5884B0E56}" destId="{81829961-E692-47EB-B5DE-57742564B709}" srcOrd="1" destOrd="0" presId="urn:microsoft.com/office/officeart/2005/8/layout/venn1"/>
    <dgm:cxn modelId="{37EE594D-E0A1-4663-994B-C1F096A76D4D}" type="presOf" srcId="{31919FC7-9F72-48D7-8C02-59E39F8BDE26}" destId="{0C8B4A19-F235-47C0-999D-9732DD452EA7}" srcOrd="0" destOrd="0" presId="urn:microsoft.com/office/officeart/2005/8/layout/venn1"/>
    <dgm:cxn modelId="{561C1028-5915-4985-A780-1A7D074084BD}" type="presOf" srcId="{02165AB0-303D-495B-8A54-964CA2BBE2EE}" destId="{2578FBC8-C661-4BA4-8EDB-97A2691E7B2D}" srcOrd="1" destOrd="0" presId="urn:microsoft.com/office/officeart/2005/8/layout/venn1"/>
    <dgm:cxn modelId="{E0F859BB-7935-41A8-A304-90252C406971}" type="presOf" srcId="{ADF4FECC-EEB6-4682-9963-009108E3BBD3}" destId="{8A10F1B2-CBD4-436F-A003-3B02D1EAB5DE}" srcOrd="0" destOrd="0" presId="urn:microsoft.com/office/officeart/2005/8/layout/venn1"/>
    <dgm:cxn modelId="{40CB2D20-1750-410E-B274-BD07D507565E}" type="presOf" srcId="{0E07CC8F-2D51-42BC-95C2-D7D5884B0E56}" destId="{F7F15945-CBB9-4E33-AF3A-D4D7D3A27CA7}" srcOrd="0" destOrd="0" presId="urn:microsoft.com/office/officeart/2005/8/layout/venn1"/>
    <dgm:cxn modelId="{FCA25970-FA0C-4031-BBCB-7204E935E82A}" type="presParOf" srcId="{0C8B4A19-F235-47C0-999D-9732DD452EA7}" destId="{F7F15945-CBB9-4E33-AF3A-D4D7D3A27CA7}" srcOrd="0" destOrd="0" presId="urn:microsoft.com/office/officeart/2005/8/layout/venn1"/>
    <dgm:cxn modelId="{2E4899CE-4DBC-4D16-8BF2-C1F5EA22F6B5}" type="presParOf" srcId="{0C8B4A19-F235-47C0-999D-9732DD452EA7}" destId="{81829961-E692-47EB-B5DE-57742564B709}" srcOrd="1" destOrd="0" presId="urn:microsoft.com/office/officeart/2005/8/layout/venn1"/>
    <dgm:cxn modelId="{FA7D8984-ECE2-43BB-8ADE-158258987DA2}" type="presParOf" srcId="{0C8B4A19-F235-47C0-999D-9732DD452EA7}" destId="{E8B322F3-99D5-4C08-AAF9-648BDDD24147}" srcOrd="2" destOrd="0" presId="urn:microsoft.com/office/officeart/2005/8/layout/venn1"/>
    <dgm:cxn modelId="{89FE0B35-0216-4876-ABDD-28B26EDA357C}" type="presParOf" srcId="{0C8B4A19-F235-47C0-999D-9732DD452EA7}" destId="{2578FBC8-C661-4BA4-8EDB-97A2691E7B2D}" srcOrd="3" destOrd="0" presId="urn:microsoft.com/office/officeart/2005/8/layout/venn1"/>
    <dgm:cxn modelId="{986ABB51-A1AB-417B-BF61-61C5D042597E}" type="presParOf" srcId="{0C8B4A19-F235-47C0-999D-9732DD452EA7}" destId="{8A10F1B2-CBD4-436F-A003-3B02D1EAB5DE}" srcOrd="4" destOrd="0" presId="urn:microsoft.com/office/officeart/2005/8/layout/venn1"/>
    <dgm:cxn modelId="{7ED8916F-3A70-4E7B-BD2F-1F3C92E00BEB}" type="presParOf" srcId="{0C8B4A19-F235-47C0-999D-9732DD452EA7}" destId="{E9333D80-0D2D-48F2-B493-990E1C26728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1919FC7-9F72-48D7-8C02-59E39F8BDE2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0E07CC8F-2D51-42BC-95C2-D7D5884B0E56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DD8A7E62-F577-42A6-80B0-431F37533FEF}" type="parTrans" cxnId="{4C0C34A9-0C8E-41C6-9209-9959C70EDD02}">
      <dgm:prSet/>
      <dgm:spPr/>
      <dgm:t>
        <a:bodyPr/>
        <a:lstStyle/>
        <a:p>
          <a:endParaRPr lang="de-DE"/>
        </a:p>
      </dgm:t>
    </dgm:pt>
    <dgm:pt modelId="{BFC760C6-AD97-4267-A7B9-FB127463C133}" type="sibTrans" cxnId="{4C0C34A9-0C8E-41C6-9209-9959C70EDD02}">
      <dgm:prSet/>
      <dgm:spPr/>
      <dgm:t>
        <a:bodyPr/>
        <a:lstStyle/>
        <a:p>
          <a:endParaRPr lang="de-DE"/>
        </a:p>
      </dgm:t>
    </dgm:pt>
    <dgm:pt modelId="{02165AB0-303D-495B-8A54-964CA2BBE2EE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3ED378DF-0869-4D31-AED6-292A54729A2D}" type="parTrans" cxnId="{CD052829-7C00-413B-9122-4021BA0DA47C}">
      <dgm:prSet/>
      <dgm:spPr/>
      <dgm:t>
        <a:bodyPr/>
        <a:lstStyle/>
        <a:p>
          <a:endParaRPr lang="de-DE"/>
        </a:p>
      </dgm:t>
    </dgm:pt>
    <dgm:pt modelId="{9A6BC9BF-CC97-4323-A53A-0E0A4299A403}" type="sibTrans" cxnId="{CD052829-7C00-413B-9122-4021BA0DA47C}">
      <dgm:prSet/>
      <dgm:spPr/>
      <dgm:t>
        <a:bodyPr/>
        <a:lstStyle/>
        <a:p>
          <a:endParaRPr lang="de-DE"/>
        </a:p>
      </dgm:t>
    </dgm:pt>
    <dgm:pt modelId="{ADF4FECC-EEB6-4682-9963-009108E3BBD3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3396B0B8-7451-4004-A528-1F9502255874}" type="parTrans" cxnId="{9E69AB11-3EA4-4549-9516-9D70595D2A1B}">
      <dgm:prSet/>
      <dgm:spPr/>
      <dgm:t>
        <a:bodyPr/>
        <a:lstStyle/>
        <a:p>
          <a:endParaRPr lang="de-DE"/>
        </a:p>
      </dgm:t>
    </dgm:pt>
    <dgm:pt modelId="{545BB40A-E080-46A2-BB6A-EE68742B0A6B}" type="sibTrans" cxnId="{9E69AB11-3EA4-4549-9516-9D70595D2A1B}">
      <dgm:prSet/>
      <dgm:spPr/>
      <dgm:t>
        <a:bodyPr/>
        <a:lstStyle/>
        <a:p>
          <a:endParaRPr lang="de-DE"/>
        </a:p>
      </dgm:t>
    </dgm:pt>
    <dgm:pt modelId="{0C8B4A19-F235-47C0-999D-9732DD452EA7}" type="pres">
      <dgm:prSet presAssocID="{31919FC7-9F72-48D7-8C02-59E39F8BDE26}" presName="compositeShape" presStyleCnt="0">
        <dgm:presLayoutVars>
          <dgm:chMax val="7"/>
          <dgm:dir/>
          <dgm:resizeHandles val="exact"/>
        </dgm:presLayoutVars>
      </dgm:prSet>
      <dgm:spPr/>
    </dgm:pt>
    <dgm:pt modelId="{F7F15945-CBB9-4E33-AF3A-D4D7D3A27CA7}" type="pres">
      <dgm:prSet presAssocID="{0E07CC8F-2D51-42BC-95C2-D7D5884B0E56}" presName="circ1" presStyleLbl="vennNode1" presStyleIdx="0" presStyleCnt="3"/>
      <dgm:spPr/>
      <dgm:t>
        <a:bodyPr/>
        <a:lstStyle/>
        <a:p>
          <a:endParaRPr lang="de-DE"/>
        </a:p>
      </dgm:t>
    </dgm:pt>
    <dgm:pt modelId="{81829961-E692-47EB-B5DE-57742564B709}" type="pres">
      <dgm:prSet presAssocID="{0E07CC8F-2D51-42BC-95C2-D7D5884B0E5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8B322F3-99D5-4C08-AAF9-648BDDD24147}" type="pres">
      <dgm:prSet presAssocID="{02165AB0-303D-495B-8A54-964CA2BBE2EE}" presName="circ2" presStyleLbl="vennNode1" presStyleIdx="1" presStyleCnt="3"/>
      <dgm:spPr/>
      <dgm:t>
        <a:bodyPr/>
        <a:lstStyle/>
        <a:p>
          <a:endParaRPr lang="de-DE"/>
        </a:p>
      </dgm:t>
    </dgm:pt>
    <dgm:pt modelId="{2578FBC8-C661-4BA4-8EDB-97A2691E7B2D}" type="pres">
      <dgm:prSet presAssocID="{02165AB0-303D-495B-8A54-964CA2BBE2E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A10F1B2-CBD4-436F-A003-3B02D1EAB5DE}" type="pres">
      <dgm:prSet presAssocID="{ADF4FECC-EEB6-4682-9963-009108E3BBD3}" presName="circ3" presStyleLbl="vennNode1" presStyleIdx="2" presStyleCnt="3" custLinFactNeighborY="36700"/>
      <dgm:spPr/>
      <dgm:t>
        <a:bodyPr/>
        <a:lstStyle/>
        <a:p>
          <a:endParaRPr lang="de-DE"/>
        </a:p>
      </dgm:t>
    </dgm:pt>
    <dgm:pt modelId="{E9333D80-0D2D-48F2-B493-990E1C26728A}" type="pres">
      <dgm:prSet presAssocID="{ADF4FECC-EEB6-4682-9963-009108E3BBD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C0C34A9-0C8E-41C6-9209-9959C70EDD02}" srcId="{31919FC7-9F72-48D7-8C02-59E39F8BDE26}" destId="{0E07CC8F-2D51-42BC-95C2-D7D5884B0E56}" srcOrd="0" destOrd="0" parTransId="{DD8A7E62-F577-42A6-80B0-431F37533FEF}" sibTransId="{BFC760C6-AD97-4267-A7B9-FB127463C133}"/>
    <dgm:cxn modelId="{41EE1C89-2019-46FF-A5FF-5CCAAEA60C79}" type="presOf" srcId="{31919FC7-9F72-48D7-8C02-59E39F8BDE26}" destId="{0C8B4A19-F235-47C0-999D-9732DD452EA7}" srcOrd="0" destOrd="0" presId="urn:microsoft.com/office/officeart/2005/8/layout/venn1"/>
    <dgm:cxn modelId="{F993BB71-ECA1-401C-9550-82012AADCB85}" type="presOf" srcId="{0E07CC8F-2D51-42BC-95C2-D7D5884B0E56}" destId="{81829961-E692-47EB-B5DE-57742564B709}" srcOrd="1" destOrd="0" presId="urn:microsoft.com/office/officeart/2005/8/layout/venn1"/>
    <dgm:cxn modelId="{CCBEEC69-FED6-4094-9E72-C7B68765DA5C}" type="presOf" srcId="{ADF4FECC-EEB6-4682-9963-009108E3BBD3}" destId="{E9333D80-0D2D-48F2-B493-990E1C26728A}" srcOrd="1" destOrd="0" presId="urn:microsoft.com/office/officeart/2005/8/layout/venn1"/>
    <dgm:cxn modelId="{973E3A8F-874B-44F6-8505-5DA8C0BB9E55}" type="presOf" srcId="{ADF4FECC-EEB6-4682-9963-009108E3BBD3}" destId="{8A10F1B2-CBD4-436F-A003-3B02D1EAB5DE}" srcOrd="0" destOrd="0" presId="urn:microsoft.com/office/officeart/2005/8/layout/venn1"/>
    <dgm:cxn modelId="{CD052829-7C00-413B-9122-4021BA0DA47C}" srcId="{31919FC7-9F72-48D7-8C02-59E39F8BDE26}" destId="{02165AB0-303D-495B-8A54-964CA2BBE2EE}" srcOrd="1" destOrd="0" parTransId="{3ED378DF-0869-4D31-AED6-292A54729A2D}" sibTransId="{9A6BC9BF-CC97-4323-A53A-0E0A4299A403}"/>
    <dgm:cxn modelId="{9E69AB11-3EA4-4549-9516-9D70595D2A1B}" srcId="{31919FC7-9F72-48D7-8C02-59E39F8BDE26}" destId="{ADF4FECC-EEB6-4682-9963-009108E3BBD3}" srcOrd="2" destOrd="0" parTransId="{3396B0B8-7451-4004-A528-1F9502255874}" sibTransId="{545BB40A-E080-46A2-BB6A-EE68742B0A6B}"/>
    <dgm:cxn modelId="{6A64F154-73A7-4D13-882B-9CA417AA6561}" type="presOf" srcId="{02165AB0-303D-495B-8A54-964CA2BBE2EE}" destId="{2578FBC8-C661-4BA4-8EDB-97A2691E7B2D}" srcOrd="1" destOrd="0" presId="urn:microsoft.com/office/officeart/2005/8/layout/venn1"/>
    <dgm:cxn modelId="{AAF2A291-83F3-43FC-ABAE-03CAA0585247}" type="presOf" srcId="{02165AB0-303D-495B-8A54-964CA2BBE2EE}" destId="{E8B322F3-99D5-4C08-AAF9-648BDDD24147}" srcOrd="0" destOrd="0" presId="urn:microsoft.com/office/officeart/2005/8/layout/venn1"/>
    <dgm:cxn modelId="{2045F563-5CC6-4EE2-A30E-DE947780528D}" type="presOf" srcId="{0E07CC8F-2D51-42BC-95C2-D7D5884B0E56}" destId="{F7F15945-CBB9-4E33-AF3A-D4D7D3A27CA7}" srcOrd="0" destOrd="0" presId="urn:microsoft.com/office/officeart/2005/8/layout/venn1"/>
    <dgm:cxn modelId="{430CB66E-F5AF-456B-8A8F-4D5728A7B519}" type="presParOf" srcId="{0C8B4A19-F235-47C0-999D-9732DD452EA7}" destId="{F7F15945-CBB9-4E33-AF3A-D4D7D3A27CA7}" srcOrd="0" destOrd="0" presId="urn:microsoft.com/office/officeart/2005/8/layout/venn1"/>
    <dgm:cxn modelId="{A7A3B1E8-859F-494E-B393-FF0D2CEF9E54}" type="presParOf" srcId="{0C8B4A19-F235-47C0-999D-9732DD452EA7}" destId="{81829961-E692-47EB-B5DE-57742564B709}" srcOrd="1" destOrd="0" presId="urn:microsoft.com/office/officeart/2005/8/layout/venn1"/>
    <dgm:cxn modelId="{9F4A9D6A-1E0E-416A-A036-320089D2468B}" type="presParOf" srcId="{0C8B4A19-F235-47C0-999D-9732DD452EA7}" destId="{E8B322F3-99D5-4C08-AAF9-648BDDD24147}" srcOrd="2" destOrd="0" presId="urn:microsoft.com/office/officeart/2005/8/layout/venn1"/>
    <dgm:cxn modelId="{75B00685-1B5F-4599-B77A-C1CD4DE4E0CC}" type="presParOf" srcId="{0C8B4A19-F235-47C0-999D-9732DD452EA7}" destId="{2578FBC8-C661-4BA4-8EDB-97A2691E7B2D}" srcOrd="3" destOrd="0" presId="urn:microsoft.com/office/officeart/2005/8/layout/venn1"/>
    <dgm:cxn modelId="{CBDC425A-F3BA-49E5-A4E6-C2426E0FA9CD}" type="presParOf" srcId="{0C8B4A19-F235-47C0-999D-9732DD452EA7}" destId="{8A10F1B2-CBD4-436F-A003-3B02D1EAB5DE}" srcOrd="4" destOrd="0" presId="urn:microsoft.com/office/officeart/2005/8/layout/venn1"/>
    <dgm:cxn modelId="{AECE626E-98FD-45AC-8537-353610D3DA8D}" type="presParOf" srcId="{0C8B4A19-F235-47C0-999D-9732DD452EA7}" destId="{E9333D80-0D2D-48F2-B493-990E1C26728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9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EA0DE13-7B05-44A0-94B3-E7A68CD9293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AE8B34CF-A44E-41A0-AA58-B8D0D77FB4B5}">
      <dgm:prSet phldrT="[Text]"/>
      <dgm:spPr>
        <a:noFill/>
      </dgm:spPr>
      <dgm:t>
        <a:bodyPr/>
        <a:lstStyle/>
        <a:p>
          <a:endParaRPr lang="de-D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98EDB1-9FEF-46D2-BDAA-FB8A693F33FE}" type="parTrans" cxnId="{69FC13FB-2D2D-4C0D-A98F-E471F5133713}">
      <dgm:prSet/>
      <dgm:spPr/>
      <dgm:t>
        <a:bodyPr/>
        <a:lstStyle/>
        <a:p>
          <a:endParaRPr lang="de-DE"/>
        </a:p>
      </dgm:t>
    </dgm:pt>
    <dgm:pt modelId="{235AD215-1B01-4658-AF2A-899288E7CF08}" type="sibTrans" cxnId="{69FC13FB-2D2D-4C0D-A98F-E471F5133713}">
      <dgm:prSet/>
      <dgm:spPr/>
      <dgm:t>
        <a:bodyPr/>
        <a:lstStyle/>
        <a:p>
          <a:endParaRPr lang="de-DE"/>
        </a:p>
      </dgm:t>
    </dgm:pt>
    <dgm:pt modelId="{B04D019B-4978-4356-95AE-E85140FB1C9E}">
      <dgm:prSet phldrT="[Text]"/>
      <dgm:spPr>
        <a:noFill/>
      </dgm:spPr>
      <dgm:t>
        <a:bodyPr/>
        <a:lstStyle/>
        <a:p>
          <a:endParaRPr lang="de-D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34DB68-88F7-4A56-B1E6-1A10FAFCFA6E}" type="parTrans" cxnId="{9463F867-9F4A-4BD9-8631-FE68A5AB77F2}">
      <dgm:prSet/>
      <dgm:spPr/>
      <dgm:t>
        <a:bodyPr/>
        <a:lstStyle/>
        <a:p>
          <a:endParaRPr lang="de-DE"/>
        </a:p>
      </dgm:t>
    </dgm:pt>
    <dgm:pt modelId="{1566F13F-FEA4-46B7-8C0B-80F99BB4D733}" type="sibTrans" cxnId="{9463F867-9F4A-4BD9-8631-FE68A5AB77F2}">
      <dgm:prSet/>
      <dgm:spPr/>
      <dgm:t>
        <a:bodyPr/>
        <a:lstStyle/>
        <a:p>
          <a:endParaRPr lang="de-DE"/>
        </a:p>
      </dgm:t>
    </dgm:pt>
    <dgm:pt modelId="{B4EE3499-E5FA-4309-A245-E52D446FECF9}">
      <dgm:prSet phldrT="[Text]"/>
      <dgm:spPr>
        <a:noFill/>
      </dgm:spPr>
      <dgm:t>
        <a:bodyPr/>
        <a:lstStyle/>
        <a:p>
          <a:endParaRPr lang="de-DE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D924CE-DB32-443A-A1A7-9C46843C5E35}" type="sibTrans" cxnId="{E2E44897-10A3-447D-A624-A3F810625E48}">
      <dgm:prSet/>
      <dgm:spPr/>
      <dgm:t>
        <a:bodyPr/>
        <a:lstStyle/>
        <a:p>
          <a:endParaRPr lang="de-DE"/>
        </a:p>
      </dgm:t>
    </dgm:pt>
    <dgm:pt modelId="{EAB96344-E71A-43D3-A7A8-50ED309C4B75}" type="parTrans" cxnId="{E2E44897-10A3-447D-A624-A3F810625E48}">
      <dgm:prSet/>
      <dgm:spPr/>
      <dgm:t>
        <a:bodyPr/>
        <a:lstStyle/>
        <a:p>
          <a:endParaRPr lang="de-DE"/>
        </a:p>
      </dgm:t>
    </dgm:pt>
    <dgm:pt modelId="{208FB5ED-196D-4E06-98CD-C890521DD217}" type="pres">
      <dgm:prSet presAssocID="{4EA0DE13-7B05-44A0-94B3-E7A68CD92938}" presName="compositeShape" presStyleCnt="0">
        <dgm:presLayoutVars>
          <dgm:chMax val="7"/>
          <dgm:dir/>
          <dgm:resizeHandles val="exact"/>
        </dgm:presLayoutVars>
      </dgm:prSet>
      <dgm:spPr/>
    </dgm:pt>
    <dgm:pt modelId="{34B5BBCD-43E1-43CB-B39B-3EAF65A85C7C}" type="pres">
      <dgm:prSet presAssocID="{AE8B34CF-A44E-41A0-AA58-B8D0D77FB4B5}" presName="circ1" presStyleLbl="vennNode1" presStyleIdx="0" presStyleCnt="3" custLinFactNeighborX="591" custLinFactNeighborY="136"/>
      <dgm:spPr/>
      <dgm:t>
        <a:bodyPr/>
        <a:lstStyle/>
        <a:p>
          <a:endParaRPr lang="de-DE"/>
        </a:p>
      </dgm:t>
    </dgm:pt>
    <dgm:pt modelId="{77D9A89F-C6C5-4D27-BC88-2D7D6F70B8FC}" type="pres">
      <dgm:prSet presAssocID="{AE8B34CF-A44E-41A0-AA58-B8D0D77FB4B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5128A8F-5DAA-44F5-9FE9-FCE2489F7C7C}" type="pres">
      <dgm:prSet presAssocID="{B04D019B-4978-4356-95AE-E85140FB1C9E}" presName="circ2" presStyleLbl="vennNode1" presStyleIdx="1" presStyleCnt="3"/>
      <dgm:spPr/>
      <dgm:t>
        <a:bodyPr/>
        <a:lstStyle/>
        <a:p>
          <a:endParaRPr lang="de-DE"/>
        </a:p>
      </dgm:t>
    </dgm:pt>
    <dgm:pt modelId="{95D25190-D8C7-45F5-ACD6-9913152958AA}" type="pres">
      <dgm:prSet presAssocID="{B04D019B-4978-4356-95AE-E85140FB1C9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A65F4F7-4A9D-4203-9270-F4B6C63D7A72}" type="pres">
      <dgm:prSet presAssocID="{B4EE3499-E5FA-4309-A245-E52D446FECF9}" presName="circ3" presStyleLbl="vennNode1" presStyleIdx="2" presStyleCnt="3" custLinFactNeighborX="686" custLinFactNeighborY="-667"/>
      <dgm:spPr/>
      <dgm:t>
        <a:bodyPr/>
        <a:lstStyle/>
        <a:p>
          <a:endParaRPr lang="de-DE"/>
        </a:p>
      </dgm:t>
    </dgm:pt>
    <dgm:pt modelId="{4C1B618A-7E1F-4B79-9D7A-3C9EFCB0298D}" type="pres">
      <dgm:prSet presAssocID="{B4EE3499-E5FA-4309-A245-E52D446FECF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CF041A91-2614-464E-9D1F-610675C2987D}" type="presOf" srcId="{B04D019B-4978-4356-95AE-E85140FB1C9E}" destId="{95D25190-D8C7-45F5-ACD6-9913152958AA}" srcOrd="1" destOrd="0" presId="urn:microsoft.com/office/officeart/2005/8/layout/venn1"/>
    <dgm:cxn modelId="{69FC13FB-2D2D-4C0D-A98F-E471F5133713}" srcId="{4EA0DE13-7B05-44A0-94B3-E7A68CD92938}" destId="{AE8B34CF-A44E-41A0-AA58-B8D0D77FB4B5}" srcOrd="0" destOrd="0" parTransId="{6898EDB1-9FEF-46D2-BDAA-FB8A693F33FE}" sibTransId="{235AD215-1B01-4658-AF2A-899288E7CF08}"/>
    <dgm:cxn modelId="{9463F867-9F4A-4BD9-8631-FE68A5AB77F2}" srcId="{4EA0DE13-7B05-44A0-94B3-E7A68CD92938}" destId="{B04D019B-4978-4356-95AE-E85140FB1C9E}" srcOrd="1" destOrd="0" parTransId="{A334DB68-88F7-4A56-B1E6-1A10FAFCFA6E}" sibTransId="{1566F13F-FEA4-46B7-8C0B-80F99BB4D733}"/>
    <dgm:cxn modelId="{A7EC2FB4-8D4B-417A-A443-C79046D3934D}" type="presOf" srcId="{AE8B34CF-A44E-41A0-AA58-B8D0D77FB4B5}" destId="{77D9A89F-C6C5-4D27-BC88-2D7D6F70B8FC}" srcOrd="1" destOrd="0" presId="urn:microsoft.com/office/officeart/2005/8/layout/venn1"/>
    <dgm:cxn modelId="{E2E44897-10A3-447D-A624-A3F810625E48}" srcId="{4EA0DE13-7B05-44A0-94B3-E7A68CD92938}" destId="{B4EE3499-E5FA-4309-A245-E52D446FECF9}" srcOrd="2" destOrd="0" parTransId="{EAB96344-E71A-43D3-A7A8-50ED309C4B75}" sibTransId="{A0D924CE-DB32-443A-A1A7-9C46843C5E35}"/>
    <dgm:cxn modelId="{6FED8BEF-0757-49DE-863F-7163461BDD11}" type="presOf" srcId="{AE8B34CF-A44E-41A0-AA58-B8D0D77FB4B5}" destId="{34B5BBCD-43E1-43CB-B39B-3EAF65A85C7C}" srcOrd="0" destOrd="0" presId="urn:microsoft.com/office/officeart/2005/8/layout/venn1"/>
    <dgm:cxn modelId="{35AB346B-6C57-485D-89D9-BC61AB020367}" type="presOf" srcId="{B4EE3499-E5FA-4309-A245-E52D446FECF9}" destId="{4C1B618A-7E1F-4B79-9D7A-3C9EFCB0298D}" srcOrd="1" destOrd="0" presId="urn:microsoft.com/office/officeart/2005/8/layout/venn1"/>
    <dgm:cxn modelId="{78075AD6-0D6D-4896-AF36-79CF6264C1A7}" type="presOf" srcId="{B04D019B-4978-4356-95AE-E85140FB1C9E}" destId="{45128A8F-5DAA-44F5-9FE9-FCE2489F7C7C}" srcOrd="0" destOrd="0" presId="urn:microsoft.com/office/officeart/2005/8/layout/venn1"/>
    <dgm:cxn modelId="{03A9759F-C9B7-4A29-84E6-DF2DD9A1F72B}" type="presOf" srcId="{B4EE3499-E5FA-4309-A245-E52D446FECF9}" destId="{9A65F4F7-4A9D-4203-9270-F4B6C63D7A72}" srcOrd="0" destOrd="0" presId="urn:microsoft.com/office/officeart/2005/8/layout/venn1"/>
    <dgm:cxn modelId="{4E0B728C-E416-4D95-9C01-89FCC713B041}" type="presOf" srcId="{4EA0DE13-7B05-44A0-94B3-E7A68CD92938}" destId="{208FB5ED-196D-4E06-98CD-C890521DD217}" srcOrd="0" destOrd="0" presId="urn:microsoft.com/office/officeart/2005/8/layout/venn1"/>
    <dgm:cxn modelId="{418CB794-34FC-4B24-B620-1C9D6E11CBCF}" type="presParOf" srcId="{208FB5ED-196D-4E06-98CD-C890521DD217}" destId="{34B5BBCD-43E1-43CB-B39B-3EAF65A85C7C}" srcOrd="0" destOrd="0" presId="urn:microsoft.com/office/officeart/2005/8/layout/venn1"/>
    <dgm:cxn modelId="{389AE844-44BC-4F23-9CE4-C783FA16C0C5}" type="presParOf" srcId="{208FB5ED-196D-4E06-98CD-C890521DD217}" destId="{77D9A89F-C6C5-4D27-BC88-2D7D6F70B8FC}" srcOrd="1" destOrd="0" presId="urn:microsoft.com/office/officeart/2005/8/layout/venn1"/>
    <dgm:cxn modelId="{3B795F57-3695-47FD-9F72-38BBBD55FD73}" type="presParOf" srcId="{208FB5ED-196D-4E06-98CD-C890521DD217}" destId="{45128A8F-5DAA-44F5-9FE9-FCE2489F7C7C}" srcOrd="2" destOrd="0" presId="urn:microsoft.com/office/officeart/2005/8/layout/venn1"/>
    <dgm:cxn modelId="{326A5DFB-4F40-422F-A024-A785336BA2F0}" type="presParOf" srcId="{208FB5ED-196D-4E06-98CD-C890521DD217}" destId="{95D25190-D8C7-45F5-ACD6-9913152958AA}" srcOrd="3" destOrd="0" presId="urn:microsoft.com/office/officeart/2005/8/layout/venn1"/>
    <dgm:cxn modelId="{94641EBD-ED21-43E7-BE25-C50697187AC1}" type="presParOf" srcId="{208FB5ED-196D-4E06-98CD-C890521DD217}" destId="{9A65F4F7-4A9D-4203-9270-F4B6C63D7A72}" srcOrd="4" destOrd="0" presId="urn:microsoft.com/office/officeart/2005/8/layout/venn1"/>
    <dgm:cxn modelId="{5F877E1B-B423-4A33-9E27-FD99806055D3}" type="presParOf" srcId="{208FB5ED-196D-4E06-98CD-C890521DD217}" destId="{4C1B618A-7E1F-4B79-9D7A-3C9EFCB0298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24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1919FC7-9F72-48D7-8C02-59E39F8BDE2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0E07CC8F-2D51-42BC-95C2-D7D5884B0E56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DD8A7E62-F577-42A6-80B0-431F37533FEF}" type="parTrans" cxnId="{4C0C34A9-0C8E-41C6-9209-9959C70EDD02}">
      <dgm:prSet/>
      <dgm:spPr/>
      <dgm:t>
        <a:bodyPr/>
        <a:lstStyle/>
        <a:p>
          <a:endParaRPr lang="de-DE"/>
        </a:p>
      </dgm:t>
    </dgm:pt>
    <dgm:pt modelId="{BFC760C6-AD97-4267-A7B9-FB127463C133}" type="sibTrans" cxnId="{4C0C34A9-0C8E-41C6-9209-9959C70EDD02}">
      <dgm:prSet/>
      <dgm:spPr/>
      <dgm:t>
        <a:bodyPr/>
        <a:lstStyle/>
        <a:p>
          <a:endParaRPr lang="de-DE"/>
        </a:p>
      </dgm:t>
    </dgm:pt>
    <dgm:pt modelId="{02165AB0-303D-495B-8A54-964CA2BBE2EE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3ED378DF-0869-4D31-AED6-292A54729A2D}" type="parTrans" cxnId="{CD052829-7C00-413B-9122-4021BA0DA47C}">
      <dgm:prSet/>
      <dgm:spPr/>
      <dgm:t>
        <a:bodyPr/>
        <a:lstStyle/>
        <a:p>
          <a:endParaRPr lang="de-DE"/>
        </a:p>
      </dgm:t>
    </dgm:pt>
    <dgm:pt modelId="{9A6BC9BF-CC97-4323-A53A-0E0A4299A403}" type="sibTrans" cxnId="{CD052829-7C00-413B-9122-4021BA0DA47C}">
      <dgm:prSet/>
      <dgm:spPr/>
      <dgm:t>
        <a:bodyPr/>
        <a:lstStyle/>
        <a:p>
          <a:endParaRPr lang="de-DE"/>
        </a:p>
      </dgm:t>
    </dgm:pt>
    <dgm:pt modelId="{ADF4FECC-EEB6-4682-9963-009108E3BBD3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3396B0B8-7451-4004-A528-1F9502255874}" type="parTrans" cxnId="{9E69AB11-3EA4-4549-9516-9D70595D2A1B}">
      <dgm:prSet/>
      <dgm:spPr/>
      <dgm:t>
        <a:bodyPr/>
        <a:lstStyle/>
        <a:p>
          <a:endParaRPr lang="de-DE"/>
        </a:p>
      </dgm:t>
    </dgm:pt>
    <dgm:pt modelId="{545BB40A-E080-46A2-BB6A-EE68742B0A6B}" type="sibTrans" cxnId="{9E69AB11-3EA4-4549-9516-9D70595D2A1B}">
      <dgm:prSet/>
      <dgm:spPr/>
      <dgm:t>
        <a:bodyPr/>
        <a:lstStyle/>
        <a:p>
          <a:endParaRPr lang="de-DE"/>
        </a:p>
      </dgm:t>
    </dgm:pt>
    <dgm:pt modelId="{0C8B4A19-F235-47C0-999D-9732DD452EA7}" type="pres">
      <dgm:prSet presAssocID="{31919FC7-9F72-48D7-8C02-59E39F8BDE26}" presName="compositeShape" presStyleCnt="0">
        <dgm:presLayoutVars>
          <dgm:chMax val="7"/>
          <dgm:dir/>
          <dgm:resizeHandles val="exact"/>
        </dgm:presLayoutVars>
      </dgm:prSet>
      <dgm:spPr/>
    </dgm:pt>
    <dgm:pt modelId="{F7F15945-CBB9-4E33-AF3A-D4D7D3A27CA7}" type="pres">
      <dgm:prSet presAssocID="{0E07CC8F-2D51-42BC-95C2-D7D5884B0E56}" presName="circ1" presStyleLbl="vennNode1" presStyleIdx="0" presStyleCnt="3"/>
      <dgm:spPr/>
      <dgm:t>
        <a:bodyPr/>
        <a:lstStyle/>
        <a:p>
          <a:endParaRPr lang="de-DE"/>
        </a:p>
      </dgm:t>
    </dgm:pt>
    <dgm:pt modelId="{81829961-E692-47EB-B5DE-57742564B709}" type="pres">
      <dgm:prSet presAssocID="{0E07CC8F-2D51-42BC-95C2-D7D5884B0E5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8B322F3-99D5-4C08-AAF9-648BDDD24147}" type="pres">
      <dgm:prSet presAssocID="{02165AB0-303D-495B-8A54-964CA2BBE2EE}" presName="circ2" presStyleLbl="vennNode1" presStyleIdx="1" presStyleCnt="3"/>
      <dgm:spPr/>
      <dgm:t>
        <a:bodyPr/>
        <a:lstStyle/>
        <a:p>
          <a:endParaRPr lang="de-DE"/>
        </a:p>
      </dgm:t>
    </dgm:pt>
    <dgm:pt modelId="{2578FBC8-C661-4BA4-8EDB-97A2691E7B2D}" type="pres">
      <dgm:prSet presAssocID="{02165AB0-303D-495B-8A54-964CA2BBE2E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A10F1B2-CBD4-436F-A003-3B02D1EAB5DE}" type="pres">
      <dgm:prSet presAssocID="{ADF4FECC-EEB6-4682-9963-009108E3BBD3}" presName="circ3" presStyleLbl="vennNode1" presStyleIdx="2" presStyleCnt="3" custLinFactNeighborY="36700"/>
      <dgm:spPr/>
      <dgm:t>
        <a:bodyPr/>
        <a:lstStyle/>
        <a:p>
          <a:endParaRPr lang="de-DE"/>
        </a:p>
      </dgm:t>
    </dgm:pt>
    <dgm:pt modelId="{E9333D80-0D2D-48F2-B493-990E1C26728A}" type="pres">
      <dgm:prSet presAssocID="{ADF4FECC-EEB6-4682-9963-009108E3BBD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C0C34A9-0C8E-41C6-9209-9959C70EDD02}" srcId="{31919FC7-9F72-48D7-8C02-59E39F8BDE26}" destId="{0E07CC8F-2D51-42BC-95C2-D7D5884B0E56}" srcOrd="0" destOrd="0" parTransId="{DD8A7E62-F577-42A6-80B0-431F37533FEF}" sibTransId="{BFC760C6-AD97-4267-A7B9-FB127463C133}"/>
    <dgm:cxn modelId="{9B5CD6A8-2AC0-422C-89B6-20203CB272CC}" type="presOf" srcId="{0E07CC8F-2D51-42BC-95C2-D7D5884B0E56}" destId="{81829961-E692-47EB-B5DE-57742564B709}" srcOrd="1" destOrd="0" presId="urn:microsoft.com/office/officeart/2005/8/layout/venn1"/>
    <dgm:cxn modelId="{086DF324-A995-4DB6-BE8A-4E63F6B22F3B}" type="presOf" srcId="{0E07CC8F-2D51-42BC-95C2-D7D5884B0E56}" destId="{F7F15945-CBB9-4E33-AF3A-D4D7D3A27CA7}" srcOrd="0" destOrd="0" presId="urn:microsoft.com/office/officeart/2005/8/layout/venn1"/>
    <dgm:cxn modelId="{8EDAB6F5-F675-4E4D-9974-1D2680CF4CC5}" type="presOf" srcId="{ADF4FECC-EEB6-4682-9963-009108E3BBD3}" destId="{8A10F1B2-CBD4-436F-A003-3B02D1EAB5DE}" srcOrd="0" destOrd="0" presId="urn:microsoft.com/office/officeart/2005/8/layout/venn1"/>
    <dgm:cxn modelId="{05C84703-8D69-445E-9CAE-6376762C7595}" type="presOf" srcId="{ADF4FECC-EEB6-4682-9963-009108E3BBD3}" destId="{E9333D80-0D2D-48F2-B493-990E1C26728A}" srcOrd="1" destOrd="0" presId="urn:microsoft.com/office/officeart/2005/8/layout/venn1"/>
    <dgm:cxn modelId="{86C5A60C-8418-4A0A-80A5-AEB9C5EA6E45}" type="presOf" srcId="{31919FC7-9F72-48D7-8C02-59E39F8BDE26}" destId="{0C8B4A19-F235-47C0-999D-9732DD452EA7}" srcOrd="0" destOrd="0" presId="urn:microsoft.com/office/officeart/2005/8/layout/venn1"/>
    <dgm:cxn modelId="{CD052829-7C00-413B-9122-4021BA0DA47C}" srcId="{31919FC7-9F72-48D7-8C02-59E39F8BDE26}" destId="{02165AB0-303D-495B-8A54-964CA2BBE2EE}" srcOrd="1" destOrd="0" parTransId="{3ED378DF-0869-4D31-AED6-292A54729A2D}" sibTransId="{9A6BC9BF-CC97-4323-A53A-0E0A4299A403}"/>
    <dgm:cxn modelId="{9E69AB11-3EA4-4549-9516-9D70595D2A1B}" srcId="{31919FC7-9F72-48D7-8C02-59E39F8BDE26}" destId="{ADF4FECC-EEB6-4682-9963-009108E3BBD3}" srcOrd="2" destOrd="0" parTransId="{3396B0B8-7451-4004-A528-1F9502255874}" sibTransId="{545BB40A-E080-46A2-BB6A-EE68742B0A6B}"/>
    <dgm:cxn modelId="{36C95665-C5BE-4E53-B8C5-579D32E399DC}" type="presOf" srcId="{02165AB0-303D-495B-8A54-964CA2BBE2EE}" destId="{E8B322F3-99D5-4C08-AAF9-648BDDD24147}" srcOrd="0" destOrd="0" presId="urn:microsoft.com/office/officeart/2005/8/layout/venn1"/>
    <dgm:cxn modelId="{E0EC2410-2619-4AC9-BDE4-5C3D54AA0B27}" type="presOf" srcId="{02165AB0-303D-495B-8A54-964CA2BBE2EE}" destId="{2578FBC8-C661-4BA4-8EDB-97A2691E7B2D}" srcOrd="1" destOrd="0" presId="urn:microsoft.com/office/officeart/2005/8/layout/venn1"/>
    <dgm:cxn modelId="{EE9BA642-F013-412E-A4DF-0C6B9B0EE9EA}" type="presParOf" srcId="{0C8B4A19-F235-47C0-999D-9732DD452EA7}" destId="{F7F15945-CBB9-4E33-AF3A-D4D7D3A27CA7}" srcOrd="0" destOrd="0" presId="urn:microsoft.com/office/officeart/2005/8/layout/venn1"/>
    <dgm:cxn modelId="{6EDC7918-549E-4D03-A94F-C27A008E0E93}" type="presParOf" srcId="{0C8B4A19-F235-47C0-999D-9732DD452EA7}" destId="{81829961-E692-47EB-B5DE-57742564B709}" srcOrd="1" destOrd="0" presId="urn:microsoft.com/office/officeart/2005/8/layout/venn1"/>
    <dgm:cxn modelId="{96FEEAF2-28CF-4167-83A2-E1070DA38CBA}" type="presParOf" srcId="{0C8B4A19-F235-47C0-999D-9732DD452EA7}" destId="{E8B322F3-99D5-4C08-AAF9-648BDDD24147}" srcOrd="2" destOrd="0" presId="urn:microsoft.com/office/officeart/2005/8/layout/venn1"/>
    <dgm:cxn modelId="{94FA21AF-2BA6-4064-B8A1-1954539FC194}" type="presParOf" srcId="{0C8B4A19-F235-47C0-999D-9732DD452EA7}" destId="{2578FBC8-C661-4BA4-8EDB-97A2691E7B2D}" srcOrd="3" destOrd="0" presId="urn:microsoft.com/office/officeart/2005/8/layout/venn1"/>
    <dgm:cxn modelId="{37AE6BDB-3D25-4A0C-92E5-027FD4B54E63}" type="presParOf" srcId="{0C8B4A19-F235-47C0-999D-9732DD452EA7}" destId="{8A10F1B2-CBD4-436F-A003-3B02D1EAB5DE}" srcOrd="4" destOrd="0" presId="urn:microsoft.com/office/officeart/2005/8/layout/venn1"/>
    <dgm:cxn modelId="{6091E5BA-2126-4405-B9C4-39F9BC61C944}" type="presParOf" srcId="{0C8B4A19-F235-47C0-999D-9732DD452EA7}" destId="{E9333D80-0D2D-48F2-B493-990E1C26728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29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1919FC7-9F72-48D7-8C02-59E39F8BDE2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0E07CC8F-2D51-42BC-95C2-D7D5884B0E56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DD8A7E62-F577-42A6-80B0-431F37533FEF}" type="parTrans" cxnId="{4C0C34A9-0C8E-41C6-9209-9959C70EDD02}">
      <dgm:prSet/>
      <dgm:spPr/>
      <dgm:t>
        <a:bodyPr/>
        <a:lstStyle/>
        <a:p>
          <a:endParaRPr lang="de-DE"/>
        </a:p>
      </dgm:t>
    </dgm:pt>
    <dgm:pt modelId="{BFC760C6-AD97-4267-A7B9-FB127463C133}" type="sibTrans" cxnId="{4C0C34A9-0C8E-41C6-9209-9959C70EDD02}">
      <dgm:prSet/>
      <dgm:spPr/>
      <dgm:t>
        <a:bodyPr/>
        <a:lstStyle/>
        <a:p>
          <a:endParaRPr lang="de-DE"/>
        </a:p>
      </dgm:t>
    </dgm:pt>
    <dgm:pt modelId="{02165AB0-303D-495B-8A54-964CA2BBE2EE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3ED378DF-0869-4D31-AED6-292A54729A2D}" type="parTrans" cxnId="{CD052829-7C00-413B-9122-4021BA0DA47C}">
      <dgm:prSet/>
      <dgm:spPr/>
      <dgm:t>
        <a:bodyPr/>
        <a:lstStyle/>
        <a:p>
          <a:endParaRPr lang="de-DE"/>
        </a:p>
      </dgm:t>
    </dgm:pt>
    <dgm:pt modelId="{9A6BC9BF-CC97-4323-A53A-0E0A4299A403}" type="sibTrans" cxnId="{CD052829-7C00-413B-9122-4021BA0DA47C}">
      <dgm:prSet/>
      <dgm:spPr/>
      <dgm:t>
        <a:bodyPr/>
        <a:lstStyle/>
        <a:p>
          <a:endParaRPr lang="de-DE"/>
        </a:p>
      </dgm:t>
    </dgm:pt>
    <dgm:pt modelId="{ADF4FECC-EEB6-4682-9963-009108E3BBD3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3396B0B8-7451-4004-A528-1F9502255874}" type="parTrans" cxnId="{9E69AB11-3EA4-4549-9516-9D70595D2A1B}">
      <dgm:prSet/>
      <dgm:spPr/>
      <dgm:t>
        <a:bodyPr/>
        <a:lstStyle/>
        <a:p>
          <a:endParaRPr lang="de-DE"/>
        </a:p>
      </dgm:t>
    </dgm:pt>
    <dgm:pt modelId="{545BB40A-E080-46A2-BB6A-EE68742B0A6B}" type="sibTrans" cxnId="{9E69AB11-3EA4-4549-9516-9D70595D2A1B}">
      <dgm:prSet/>
      <dgm:spPr/>
      <dgm:t>
        <a:bodyPr/>
        <a:lstStyle/>
        <a:p>
          <a:endParaRPr lang="de-DE"/>
        </a:p>
      </dgm:t>
    </dgm:pt>
    <dgm:pt modelId="{0C8B4A19-F235-47C0-999D-9732DD452EA7}" type="pres">
      <dgm:prSet presAssocID="{31919FC7-9F72-48D7-8C02-59E39F8BDE26}" presName="compositeShape" presStyleCnt="0">
        <dgm:presLayoutVars>
          <dgm:chMax val="7"/>
          <dgm:dir/>
          <dgm:resizeHandles val="exact"/>
        </dgm:presLayoutVars>
      </dgm:prSet>
      <dgm:spPr/>
    </dgm:pt>
    <dgm:pt modelId="{F7F15945-CBB9-4E33-AF3A-D4D7D3A27CA7}" type="pres">
      <dgm:prSet presAssocID="{0E07CC8F-2D51-42BC-95C2-D7D5884B0E56}" presName="circ1" presStyleLbl="vennNode1" presStyleIdx="0" presStyleCnt="3"/>
      <dgm:spPr/>
      <dgm:t>
        <a:bodyPr/>
        <a:lstStyle/>
        <a:p>
          <a:endParaRPr lang="de-DE"/>
        </a:p>
      </dgm:t>
    </dgm:pt>
    <dgm:pt modelId="{81829961-E692-47EB-B5DE-57742564B709}" type="pres">
      <dgm:prSet presAssocID="{0E07CC8F-2D51-42BC-95C2-D7D5884B0E5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8B322F3-99D5-4C08-AAF9-648BDDD24147}" type="pres">
      <dgm:prSet presAssocID="{02165AB0-303D-495B-8A54-964CA2BBE2EE}" presName="circ2" presStyleLbl="vennNode1" presStyleIdx="1" presStyleCnt="3"/>
      <dgm:spPr/>
      <dgm:t>
        <a:bodyPr/>
        <a:lstStyle/>
        <a:p>
          <a:endParaRPr lang="de-DE"/>
        </a:p>
      </dgm:t>
    </dgm:pt>
    <dgm:pt modelId="{2578FBC8-C661-4BA4-8EDB-97A2691E7B2D}" type="pres">
      <dgm:prSet presAssocID="{02165AB0-303D-495B-8A54-964CA2BBE2E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A10F1B2-CBD4-436F-A003-3B02D1EAB5DE}" type="pres">
      <dgm:prSet presAssocID="{ADF4FECC-EEB6-4682-9963-009108E3BBD3}" presName="circ3" presStyleLbl="vennNode1" presStyleIdx="2" presStyleCnt="3"/>
      <dgm:spPr/>
      <dgm:t>
        <a:bodyPr/>
        <a:lstStyle/>
        <a:p>
          <a:endParaRPr lang="de-DE"/>
        </a:p>
      </dgm:t>
    </dgm:pt>
    <dgm:pt modelId="{E9333D80-0D2D-48F2-B493-990E1C26728A}" type="pres">
      <dgm:prSet presAssocID="{ADF4FECC-EEB6-4682-9963-009108E3BBD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C0C34A9-0C8E-41C6-9209-9959C70EDD02}" srcId="{31919FC7-9F72-48D7-8C02-59E39F8BDE26}" destId="{0E07CC8F-2D51-42BC-95C2-D7D5884B0E56}" srcOrd="0" destOrd="0" parTransId="{DD8A7E62-F577-42A6-80B0-431F37533FEF}" sibTransId="{BFC760C6-AD97-4267-A7B9-FB127463C133}"/>
    <dgm:cxn modelId="{4CAD8A09-6EB5-4E45-B082-F30084C94D90}" type="presOf" srcId="{0E07CC8F-2D51-42BC-95C2-D7D5884B0E56}" destId="{F7F15945-CBB9-4E33-AF3A-D4D7D3A27CA7}" srcOrd="0" destOrd="0" presId="urn:microsoft.com/office/officeart/2005/8/layout/venn1"/>
    <dgm:cxn modelId="{8510BEBB-6F9F-4BE4-817E-733B6E9275C5}" type="presOf" srcId="{ADF4FECC-EEB6-4682-9963-009108E3BBD3}" destId="{E9333D80-0D2D-48F2-B493-990E1C26728A}" srcOrd="1" destOrd="0" presId="urn:microsoft.com/office/officeart/2005/8/layout/venn1"/>
    <dgm:cxn modelId="{346C6EC8-38AC-4FE2-A35C-B7279E669929}" type="presOf" srcId="{ADF4FECC-EEB6-4682-9963-009108E3BBD3}" destId="{8A10F1B2-CBD4-436F-A003-3B02D1EAB5DE}" srcOrd="0" destOrd="0" presId="urn:microsoft.com/office/officeart/2005/8/layout/venn1"/>
    <dgm:cxn modelId="{B58BC1C1-ABE1-49DE-8D13-D2CCB1E373E4}" type="presOf" srcId="{02165AB0-303D-495B-8A54-964CA2BBE2EE}" destId="{2578FBC8-C661-4BA4-8EDB-97A2691E7B2D}" srcOrd="1" destOrd="0" presId="urn:microsoft.com/office/officeart/2005/8/layout/venn1"/>
    <dgm:cxn modelId="{33EE9028-BC50-465B-B615-D7C367F34AB2}" type="presOf" srcId="{0E07CC8F-2D51-42BC-95C2-D7D5884B0E56}" destId="{81829961-E692-47EB-B5DE-57742564B709}" srcOrd="1" destOrd="0" presId="urn:microsoft.com/office/officeart/2005/8/layout/venn1"/>
    <dgm:cxn modelId="{CD052829-7C00-413B-9122-4021BA0DA47C}" srcId="{31919FC7-9F72-48D7-8C02-59E39F8BDE26}" destId="{02165AB0-303D-495B-8A54-964CA2BBE2EE}" srcOrd="1" destOrd="0" parTransId="{3ED378DF-0869-4D31-AED6-292A54729A2D}" sibTransId="{9A6BC9BF-CC97-4323-A53A-0E0A4299A403}"/>
    <dgm:cxn modelId="{9E69AB11-3EA4-4549-9516-9D70595D2A1B}" srcId="{31919FC7-9F72-48D7-8C02-59E39F8BDE26}" destId="{ADF4FECC-EEB6-4682-9963-009108E3BBD3}" srcOrd="2" destOrd="0" parTransId="{3396B0B8-7451-4004-A528-1F9502255874}" sibTransId="{545BB40A-E080-46A2-BB6A-EE68742B0A6B}"/>
    <dgm:cxn modelId="{5CC35C7A-D69C-429E-9E05-954B8D02B3C3}" type="presOf" srcId="{02165AB0-303D-495B-8A54-964CA2BBE2EE}" destId="{E8B322F3-99D5-4C08-AAF9-648BDDD24147}" srcOrd="0" destOrd="0" presId="urn:microsoft.com/office/officeart/2005/8/layout/venn1"/>
    <dgm:cxn modelId="{6AD8A0F9-635A-4375-833A-2D566BAF252D}" type="presOf" srcId="{31919FC7-9F72-48D7-8C02-59E39F8BDE26}" destId="{0C8B4A19-F235-47C0-999D-9732DD452EA7}" srcOrd="0" destOrd="0" presId="urn:microsoft.com/office/officeart/2005/8/layout/venn1"/>
    <dgm:cxn modelId="{4650FB4B-8C50-4C4C-A3A2-F6B0F0DC1689}" type="presParOf" srcId="{0C8B4A19-F235-47C0-999D-9732DD452EA7}" destId="{F7F15945-CBB9-4E33-AF3A-D4D7D3A27CA7}" srcOrd="0" destOrd="0" presId="urn:microsoft.com/office/officeart/2005/8/layout/venn1"/>
    <dgm:cxn modelId="{62AEBB65-5E20-4F7D-9563-9E8461C37CD4}" type="presParOf" srcId="{0C8B4A19-F235-47C0-999D-9732DD452EA7}" destId="{81829961-E692-47EB-B5DE-57742564B709}" srcOrd="1" destOrd="0" presId="urn:microsoft.com/office/officeart/2005/8/layout/venn1"/>
    <dgm:cxn modelId="{83F800CC-BF6C-419F-B9D6-749DB07F3850}" type="presParOf" srcId="{0C8B4A19-F235-47C0-999D-9732DD452EA7}" destId="{E8B322F3-99D5-4C08-AAF9-648BDDD24147}" srcOrd="2" destOrd="0" presId="urn:microsoft.com/office/officeart/2005/8/layout/venn1"/>
    <dgm:cxn modelId="{3C87F840-86D2-4024-B011-7A20579D86A2}" type="presParOf" srcId="{0C8B4A19-F235-47C0-999D-9732DD452EA7}" destId="{2578FBC8-C661-4BA4-8EDB-97A2691E7B2D}" srcOrd="3" destOrd="0" presId="urn:microsoft.com/office/officeart/2005/8/layout/venn1"/>
    <dgm:cxn modelId="{31070282-5232-4633-8E5F-6FEA1FF7808F}" type="presParOf" srcId="{0C8B4A19-F235-47C0-999D-9732DD452EA7}" destId="{8A10F1B2-CBD4-436F-A003-3B02D1EAB5DE}" srcOrd="4" destOrd="0" presId="urn:microsoft.com/office/officeart/2005/8/layout/venn1"/>
    <dgm:cxn modelId="{6AE5E636-8754-43E6-8694-B554EC98B006}" type="presParOf" srcId="{0C8B4A19-F235-47C0-999D-9732DD452EA7}" destId="{E9333D80-0D2D-48F2-B493-990E1C26728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1919FC7-9F72-48D7-8C02-59E39F8BDE2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0E07CC8F-2D51-42BC-95C2-D7D5884B0E56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DD8A7E62-F577-42A6-80B0-431F37533FEF}" type="parTrans" cxnId="{4C0C34A9-0C8E-41C6-9209-9959C70EDD02}">
      <dgm:prSet/>
      <dgm:spPr/>
      <dgm:t>
        <a:bodyPr/>
        <a:lstStyle/>
        <a:p>
          <a:endParaRPr lang="de-DE"/>
        </a:p>
      </dgm:t>
    </dgm:pt>
    <dgm:pt modelId="{BFC760C6-AD97-4267-A7B9-FB127463C133}" type="sibTrans" cxnId="{4C0C34A9-0C8E-41C6-9209-9959C70EDD02}">
      <dgm:prSet/>
      <dgm:spPr/>
      <dgm:t>
        <a:bodyPr/>
        <a:lstStyle/>
        <a:p>
          <a:endParaRPr lang="de-DE"/>
        </a:p>
      </dgm:t>
    </dgm:pt>
    <dgm:pt modelId="{02165AB0-303D-495B-8A54-964CA2BBE2EE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3ED378DF-0869-4D31-AED6-292A54729A2D}" type="parTrans" cxnId="{CD052829-7C00-413B-9122-4021BA0DA47C}">
      <dgm:prSet/>
      <dgm:spPr/>
      <dgm:t>
        <a:bodyPr/>
        <a:lstStyle/>
        <a:p>
          <a:endParaRPr lang="de-DE"/>
        </a:p>
      </dgm:t>
    </dgm:pt>
    <dgm:pt modelId="{9A6BC9BF-CC97-4323-A53A-0E0A4299A403}" type="sibTrans" cxnId="{CD052829-7C00-413B-9122-4021BA0DA47C}">
      <dgm:prSet/>
      <dgm:spPr/>
      <dgm:t>
        <a:bodyPr/>
        <a:lstStyle/>
        <a:p>
          <a:endParaRPr lang="de-DE"/>
        </a:p>
      </dgm:t>
    </dgm:pt>
    <dgm:pt modelId="{ADF4FECC-EEB6-4682-9963-009108E3BBD3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3396B0B8-7451-4004-A528-1F9502255874}" type="parTrans" cxnId="{9E69AB11-3EA4-4549-9516-9D70595D2A1B}">
      <dgm:prSet/>
      <dgm:spPr/>
      <dgm:t>
        <a:bodyPr/>
        <a:lstStyle/>
        <a:p>
          <a:endParaRPr lang="de-DE"/>
        </a:p>
      </dgm:t>
    </dgm:pt>
    <dgm:pt modelId="{545BB40A-E080-46A2-BB6A-EE68742B0A6B}" type="sibTrans" cxnId="{9E69AB11-3EA4-4549-9516-9D70595D2A1B}">
      <dgm:prSet/>
      <dgm:spPr/>
      <dgm:t>
        <a:bodyPr/>
        <a:lstStyle/>
        <a:p>
          <a:endParaRPr lang="de-DE"/>
        </a:p>
      </dgm:t>
    </dgm:pt>
    <dgm:pt modelId="{0C8B4A19-F235-47C0-999D-9732DD452EA7}" type="pres">
      <dgm:prSet presAssocID="{31919FC7-9F72-48D7-8C02-59E39F8BDE26}" presName="compositeShape" presStyleCnt="0">
        <dgm:presLayoutVars>
          <dgm:chMax val="7"/>
          <dgm:dir/>
          <dgm:resizeHandles val="exact"/>
        </dgm:presLayoutVars>
      </dgm:prSet>
      <dgm:spPr/>
    </dgm:pt>
    <dgm:pt modelId="{F7F15945-CBB9-4E33-AF3A-D4D7D3A27CA7}" type="pres">
      <dgm:prSet presAssocID="{0E07CC8F-2D51-42BC-95C2-D7D5884B0E56}" presName="circ1" presStyleLbl="vennNode1" presStyleIdx="0" presStyleCnt="3"/>
      <dgm:spPr/>
      <dgm:t>
        <a:bodyPr/>
        <a:lstStyle/>
        <a:p>
          <a:endParaRPr lang="de-DE"/>
        </a:p>
      </dgm:t>
    </dgm:pt>
    <dgm:pt modelId="{81829961-E692-47EB-B5DE-57742564B709}" type="pres">
      <dgm:prSet presAssocID="{0E07CC8F-2D51-42BC-95C2-D7D5884B0E5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8B322F3-99D5-4C08-AAF9-648BDDD24147}" type="pres">
      <dgm:prSet presAssocID="{02165AB0-303D-495B-8A54-964CA2BBE2EE}" presName="circ2" presStyleLbl="vennNode1" presStyleIdx="1" presStyleCnt="3"/>
      <dgm:spPr/>
      <dgm:t>
        <a:bodyPr/>
        <a:lstStyle/>
        <a:p>
          <a:endParaRPr lang="de-DE"/>
        </a:p>
      </dgm:t>
    </dgm:pt>
    <dgm:pt modelId="{2578FBC8-C661-4BA4-8EDB-97A2691E7B2D}" type="pres">
      <dgm:prSet presAssocID="{02165AB0-303D-495B-8A54-964CA2BBE2E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A10F1B2-CBD4-436F-A003-3B02D1EAB5DE}" type="pres">
      <dgm:prSet presAssocID="{ADF4FECC-EEB6-4682-9963-009108E3BBD3}" presName="circ3" presStyleLbl="vennNode1" presStyleIdx="2" presStyleCnt="3" custLinFactNeighborY="36700"/>
      <dgm:spPr/>
      <dgm:t>
        <a:bodyPr/>
        <a:lstStyle/>
        <a:p>
          <a:endParaRPr lang="de-DE"/>
        </a:p>
      </dgm:t>
    </dgm:pt>
    <dgm:pt modelId="{E9333D80-0D2D-48F2-B493-990E1C26728A}" type="pres">
      <dgm:prSet presAssocID="{ADF4FECC-EEB6-4682-9963-009108E3BBD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C0C34A9-0C8E-41C6-9209-9959C70EDD02}" srcId="{31919FC7-9F72-48D7-8C02-59E39F8BDE26}" destId="{0E07CC8F-2D51-42BC-95C2-D7D5884B0E56}" srcOrd="0" destOrd="0" parTransId="{DD8A7E62-F577-42A6-80B0-431F37533FEF}" sibTransId="{BFC760C6-AD97-4267-A7B9-FB127463C133}"/>
    <dgm:cxn modelId="{D12397EE-497F-4E21-8D42-2A56F61D38FA}" type="presOf" srcId="{ADF4FECC-EEB6-4682-9963-009108E3BBD3}" destId="{8A10F1B2-CBD4-436F-A003-3B02D1EAB5DE}" srcOrd="0" destOrd="0" presId="urn:microsoft.com/office/officeart/2005/8/layout/venn1"/>
    <dgm:cxn modelId="{9BCE7044-A153-402C-BF45-5DD8425FBC98}" type="presOf" srcId="{02165AB0-303D-495B-8A54-964CA2BBE2EE}" destId="{2578FBC8-C661-4BA4-8EDB-97A2691E7B2D}" srcOrd="1" destOrd="0" presId="urn:microsoft.com/office/officeart/2005/8/layout/venn1"/>
    <dgm:cxn modelId="{56438F35-FBEF-4D99-B042-1133C63613FD}" type="presOf" srcId="{31919FC7-9F72-48D7-8C02-59E39F8BDE26}" destId="{0C8B4A19-F235-47C0-999D-9732DD452EA7}" srcOrd="0" destOrd="0" presId="urn:microsoft.com/office/officeart/2005/8/layout/venn1"/>
    <dgm:cxn modelId="{D5687779-7503-4456-9A6D-85E7F6BEFD2D}" type="presOf" srcId="{02165AB0-303D-495B-8A54-964CA2BBE2EE}" destId="{E8B322F3-99D5-4C08-AAF9-648BDDD24147}" srcOrd="0" destOrd="0" presId="urn:microsoft.com/office/officeart/2005/8/layout/venn1"/>
    <dgm:cxn modelId="{CD052829-7C00-413B-9122-4021BA0DA47C}" srcId="{31919FC7-9F72-48D7-8C02-59E39F8BDE26}" destId="{02165AB0-303D-495B-8A54-964CA2BBE2EE}" srcOrd="1" destOrd="0" parTransId="{3ED378DF-0869-4D31-AED6-292A54729A2D}" sibTransId="{9A6BC9BF-CC97-4323-A53A-0E0A4299A403}"/>
    <dgm:cxn modelId="{9E69AB11-3EA4-4549-9516-9D70595D2A1B}" srcId="{31919FC7-9F72-48D7-8C02-59E39F8BDE26}" destId="{ADF4FECC-EEB6-4682-9963-009108E3BBD3}" srcOrd="2" destOrd="0" parTransId="{3396B0B8-7451-4004-A528-1F9502255874}" sibTransId="{545BB40A-E080-46A2-BB6A-EE68742B0A6B}"/>
    <dgm:cxn modelId="{218EEEEE-A117-4C8F-B8E4-1F7ABBBBE423}" type="presOf" srcId="{ADF4FECC-EEB6-4682-9963-009108E3BBD3}" destId="{E9333D80-0D2D-48F2-B493-990E1C26728A}" srcOrd="1" destOrd="0" presId="urn:microsoft.com/office/officeart/2005/8/layout/venn1"/>
    <dgm:cxn modelId="{C399037F-AC04-4041-9F33-BF122BDD4CFC}" type="presOf" srcId="{0E07CC8F-2D51-42BC-95C2-D7D5884B0E56}" destId="{F7F15945-CBB9-4E33-AF3A-D4D7D3A27CA7}" srcOrd="0" destOrd="0" presId="urn:microsoft.com/office/officeart/2005/8/layout/venn1"/>
    <dgm:cxn modelId="{A0A35E41-2A96-471E-99F5-DC496A839023}" type="presOf" srcId="{0E07CC8F-2D51-42BC-95C2-D7D5884B0E56}" destId="{81829961-E692-47EB-B5DE-57742564B709}" srcOrd="1" destOrd="0" presId="urn:microsoft.com/office/officeart/2005/8/layout/venn1"/>
    <dgm:cxn modelId="{FE34FEBA-3155-4CED-9126-4F1982776FA5}" type="presParOf" srcId="{0C8B4A19-F235-47C0-999D-9732DD452EA7}" destId="{F7F15945-CBB9-4E33-AF3A-D4D7D3A27CA7}" srcOrd="0" destOrd="0" presId="urn:microsoft.com/office/officeart/2005/8/layout/venn1"/>
    <dgm:cxn modelId="{A91C9716-B91A-489F-ABCB-DE40EBDE2C2C}" type="presParOf" srcId="{0C8B4A19-F235-47C0-999D-9732DD452EA7}" destId="{81829961-E692-47EB-B5DE-57742564B709}" srcOrd="1" destOrd="0" presId="urn:microsoft.com/office/officeart/2005/8/layout/venn1"/>
    <dgm:cxn modelId="{74B2B07D-B6C3-4766-8661-3074F3FA1F71}" type="presParOf" srcId="{0C8B4A19-F235-47C0-999D-9732DD452EA7}" destId="{E8B322F3-99D5-4C08-AAF9-648BDDD24147}" srcOrd="2" destOrd="0" presId="urn:microsoft.com/office/officeart/2005/8/layout/venn1"/>
    <dgm:cxn modelId="{962396AE-5E45-4027-BD80-E438F8CFE078}" type="presParOf" srcId="{0C8B4A19-F235-47C0-999D-9732DD452EA7}" destId="{2578FBC8-C661-4BA4-8EDB-97A2691E7B2D}" srcOrd="3" destOrd="0" presId="urn:microsoft.com/office/officeart/2005/8/layout/venn1"/>
    <dgm:cxn modelId="{992D8124-CB37-452A-91A1-9C76F69E8A57}" type="presParOf" srcId="{0C8B4A19-F235-47C0-999D-9732DD452EA7}" destId="{8A10F1B2-CBD4-436F-A003-3B02D1EAB5DE}" srcOrd="4" destOrd="0" presId="urn:microsoft.com/office/officeart/2005/8/layout/venn1"/>
    <dgm:cxn modelId="{A178DCEC-64C3-4602-9607-037BB921A919}" type="presParOf" srcId="{0C8B4A19-F235-47C0-999D-9732DD452EA7}" destId="{E9333D80-0D2D-48F2-B493-990E1C26728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EA0DE13-7B05-44A0-94B3-E7A68CD9293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AE8B34CF-A44E-41A0-AA58-B8D0D77FB4B5}">
      <dgm:prSet phldrT="[Text]"/>
      <dgm:spPr>
        <a:noFill/>
      </dgm:spPr>
      <dgm:t>
        <a:bodyPr/>
        <a:lstStyle/>
        <a:p>
          <a:endParaRPr lang="de-D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98EDB1-9FEF-46D2-BDAA-FB8A693F33FE}" type="parTrans" cxnId="{69FC13FB-2D2D-4C0D-A98F-E471F5133713}">
      <dgm:prSet/>
      <dgm:spPr/>
      <dgm:t>
        <a:bodyPr/>
        <a:lstStyle/>
        <a:p>
          <a:endParaRPr lang="de-DE"/>
        </a:p>
      </dgm:t>
    </dgm:pt>
    <dgm:pt modelId="{235AD215-1B01-4658-AF2A-899288E7CF08}" type="sibTrans" cxnId="{69FC13FB-2D2D-4C0D-A98F-E471F5133713}">
      <dgm:prSet/>
      <dgm:spPr/>
      <dgm:t>
        <a:bodyPr/>
        <a:lstStyle/>
        <a:p>
          <a:endParaRPr lang="de-DE"/>
        </a:p>
      </dgm:t>
    </dgm:pt>
    <dgm:pt modelId="{B04D019B-4978-4356-95AE-E85140FB1C9E}">
      <dgm:prSet phldrT="[Text]"/>
      <dgm:spPr>
        <a:noFill/>
      </dgm:spPr>
      <dgm:t>
        <a:bodyPr/>
        <a:lstStyle/>
        <a:p>
          <a:endParaRPr lang="de-D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34DB68-88F7-4A56-B1E6-1A10FAFCFA6E}" type="parTrans" cxnId="{9463F867-9F4A-4BD9-8631-FE68A5AB77F2}">
      <dgm:prSet/>
      <dgm:spPr/>
      <dgm:t>
        <a:bodyPr/>
        <a:lstStyle/>
        <a:p>
          <a:endParaRPr lang="de-DE"/>
        </a:p>
      </dgm:t>
    </dgm:pt>
    <dgm:pt modelId="{1566F13F-FEA4-46B7-8C0B-80F99BB4D733}" type="sibTrans" cxnId="{9463F867-9F4A-4BD9-8631-FE68A5AB77F2}">
      <dgm:prSet/>
      <dgm:spPr/>
      <dgm:t>
        <a:bodyPr/>
        <a:lstStyle/>
        <a:p>
          <a:endParaRPr lang="de-DE"/>
        </a:p>
      </dgm:t>
    </dgm:pt>
    <dgm:pt modelId="{B4EE3499-E5FA-4309-A245-E52D446FECF9}">
      <dgm:prSet phldrT="[Text]"/>
      <dgm:spPr>
        <a:noFill/>
      </dgm:spPr>
      <dgm:t>
        <a:bodyPr/>
        <a:lstStyle/>
        <a:p>
          <a:endParaRPr lang="de-DE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D924CE-DB32-443A-A1A7-9C46843C5E35}" type="sibTrans" cxnId="{E2E44897-10A3-447D-A624-A3F810625E48}">
      <dgm:prSet/>
      <dgm:spPr/>
      <dgm:t>
        <a:bodyPr/>
        <a:lstStyle/>
        <a:p>
          <a:endParaRPr lang="de-DE"/>
        </a:p>
      </dgm:t>
    </dgm:pt>
    <dgm:pt modelId="{EAB96344-E71A-43D3-A7A8-50ED309C4B75}" type="parTrans" cxnId="{E2E44897-10A3-447D-A624-A3F810625E48}">
      <dgm:prSet/>
      <dgm:spPr/>
      <dgm:t>
        <a:bodyPr/>
        <a:lstStyle/>
        <a:p>
          <a:endParaRPr lang="de-DE"/>
        </a:p>
      </dgm:t>
    </dgm:pt>
    <dgm:pt modelId="{208FB5ED-196D-4E06-98CD-C890521DD217}" type="pres">
      <dgm:prSet presAssocID="{4EA0DE13-7B05-44A0-94B3-E7A68CD92938}" presName="compositeShape" presStyleCnt="0">
        <dgm:presLayoutVars>
          <dgm:chMax val="7"/>
          <dgm:dir/>
          <dgm:resizeHandles val="exact"/>
        </dgm:presLayoutVars>
      </dgm:prSet>
      <dgm:spPr/>
    </dgm:pt>
    <dgm:pt modelId="{34B5BBCD-43E1-43CB-B39B-3EAF65A85C7C}" type="pres">
      <dgm:prSet presAssocID="{AE8B34CF-A44E-41A0-AA58-B8D0D77FB4B5}" presName="circ1" presStyleLbl="vennNode1" presStyleIdx="0" presStyleCnt="3" custLinFactNeighborX="591" custLinFactNeighborY="136"/>
      <dgm:spPr/>
      <dgm:t>
        <a:bodyPr/>
        <a:lstStyle/>
        <a:p>
          <a:endParaRPr lang="de-DE"/>
        </a:p>
      </dgm:t>
    </dgm:pt>
    <dgm:pt modelId="{77D9A89F-C6C5-4D27-BC88-2D7D6F70B8FC}" type="pres">
      <dgm:prSet presAssocID="{AE8B34CF-A44E-41A0-AA58-B8D0D77FB4B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5128A8F-5DAA-44F5-9FE9-FCE2489F7C7C}" type="pres">
      <dgm:prSet presAssocID="{B04D019B-4978-4356-95AE-E85140FB1C9E}" presName="circ2" presStyleLbl="vennNode1" presStyleIdx="1" presStyleCnt="3"/>
      <dgm:spPr/>
      <dgm:t>
        <a:bodyPr/>
        <a:lstStyle/>
        <a:p>
          <a:endParaRPr lang="de-DE"/>
        </a:p>
      </dgm:t>
    </dgm:pt>
    <dgm:pt modelId="{95D25190-D8C7-45F5-ACD6-9913152958AA}" type="pres">
      <dgm:prSet presAssocID="{B04D019B-4978-4356-95AE-E85140FB1C9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A65F4F7-4A9D-4203-9270-F4B6C63D7A72}" type="pres">
      <dgm:prSet presAssocID="{B4EE3499-E5FA-4309-A245-E52D446FECF9}" presName="circ3" presStyleLbl="vennNode1" presStyleIdx="2" presStyleCnt="3" custLinFactNeighborX="686" custLinFactNeighborY="-667"/>
      <dgm:spPr/>
      <dgm:t>
        <a:bodyPr/>
        <a:lstStyle/>
        <a:p>
          <a:endParaRPr lang="de-DE"/>
        </a:p>
      </dgm:t>
    </dgm:pt>
    <dgm:pt modelId="{4C1B618A-7E1F-4B79-9D7A-3C9EFCB0298D}" type="pres">
      <dgm:prSet presAssocID="{B4EE3499-E5FA-4309-A245-E52D446FECF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8296F59-084D-45C8-A598-950534220C7C}" type="presOf" srcId="{B4EE3499-E5FA-4309-A245-E52D446FECF9}" destId="{4C1B618A-7E1F-4B79-9D7A-3C9EFCB0298D}" srcOrd="1" destOrd="0" presId="urn:microsoft.com/office/officeart/2005/8/layout/venn1"/>
    <dgm:cxn modelId="{6BB9C211-B7FE-4783-9B18-E8FEF0D0D7F6}" type="presOf" srcId="{B04D019B-4978-4356-95AE-E85140FB1C9E}" destId="{95D25190-D8C7-45F5-ACD6-9913152958AA}" srcOrd="1" destOrd="0" presId="urn:microsoft.com/office/officeart/2005/8/layout/venn1"/>
    <dgm:cxn modelId="{741AEA91-9EDB-479A-B433-227F089EBADF}" type="presOf" srcId="{AE8B34CF-A44E-41A0-AA58-B8D0D77FB4B5}" destId="{77D9A89F-C6C5-4D27-BC88-2D7D6F70B8FC}" srcOrd="1" destOrd="0" presId="urn:microsoft.com/office/officeart/2005/8/layout/venn1"/>
    <dgm:cxn modelId="{69FC13FB-2D2D-4C0D-A98F-E471F5133713}" srcId="{4EA0DE13-7B05-44A0-94B3-E7A68CD92938}" destId="{AE8B34CF-A44E-41A0-AA58-B8D0D77FB4B5}" srcOrd="0" destOrd="0" parTransId="{6898EDB1-9FEF-46D2-BDAA-FB8A693F33FE}" sibTransId="{235AD215-1B01-4658-AF2A-899288E7CF08}"/>
    <dgm:cxn modelId="{4E2B918A-79C9-4D99-A9D2-2C306EBD60BD}" type="presOf" srcId="{B4EE3499-E5FA-4309-A245-E52D446FECF9}" destId="{9A65F4F7-4A9D-4203-9270-F4B6C63D7A72}" srcOrd="0" destOrd="0" presId="urn:microsoft.com/office/officeart/2005/8/layout/venn1"/>
    <dgm:cxn modelId="{9463F867-9F4A-4BD9-8631-FE68A5AB77F2}" srcId="{4EA0DE13-7B05-44A0-94B3-E7A68CD92938}" destId="{B04D019B-4978-4356-95AE-E85140FB1C9E}" srcOrd="1" destOrd="0" parTransId="{A334DB68-88F7-4A56-B1E6-1A10FAFCFA6E}" sibTransId="{1566F13F-FEA4-46B7-8C0B-80F99BB4D733}"/>
    <dgm:cxn modelId="{2127B32D-46B5-47FF-8943-BDB08302803B}" type="presOf" srcId="{B04D019B-4978-4356-95AE-E85140FB1C9E}" destId="{45128A8F-5DAA-44F5-9FE9-FCE2489F7C7C}" srcOrd="0" destOrd="0" presId="urn:microsoft.com/office/officeart/2005/8/layout/venn1"/>
    <dgm:cxn modelId="{E2E44897-10A3-447D-A624-A3F810625E48}" srcId="{4EA0DE13-7B05-44A0-94B3-E7A68CD92938}" destId="{B4EE3499-E5FA-4309-A245-E52D446FECF9}" srcOrd="2" destOrd="0" parTransId="{EAB96344-E71A-43D3-A7A8-50ED309C4B75}" sibTransId="{A0D924CE-DB32-443A-A1A7-9C46843C5E35}"/>
    <dgm:cxn modelId="{63D336F5-32DD-4701-8BEE-B06D4960303C}" type="presOf" srcId="{AE8B34CF-A44E-41A0-AA58-B8D0D77FB4B5}" destId="{34B5BBCD-43E1-43CB-B39B-3EAF65A85C7C}" srcOrd="0" destOrd="0" presId="urn:microsoft.com/office/officeart/2005/8/layout/venn1"/>
    <dgm:cxn modelId="{CAC1E915-6B74-48A7-988C-DFBCCA8BD41D}" type="presOf" srcId="{4EA0DE13-7B05-44A0-94B3-E7A68CD92938}" destId="{208FB5ED-196D-4E06-98CD-C890521DD217}" srcOrd="0" destOrd="0" presId="urn:microsoft.com/office/officeart/2005/8/layout/venn1"/>
    <dgm:cxn modelId="{87119349-0B5E-48C2-A35B-785ABB424717}" type="presParOf" srcId="{208FB5ED-196D-4E06-98CD-C890521DD217}" destId="{34B5BBCD-43E1-43CB-B39B-3EAF65A85C7C}" srcOrd="0" destOrd="0" presId="urn:microsoft.com/office/officeart/2005/8/layout/venn1"/>
    <dgm:cxn modelId="{0D8339D2-5071-4326-BE89-00D562D26E37}" type="presParOf" srcId="{208FB5ED-196D-4E06-98CD-C890521DD217}" destId="{77D9A89F-C6C5-4D27-BC88-2D7D6F70B8FC}" srcOrd="1" destOrd="0" presId="urn:microsoft.com/office/officeart/2005/8/layout/venn1"/>
    <dgm:cxn modelId="{CB0DF24C-9827-4D59-B38A-9C1B1354F646}" type="presParOf" srcId="{208FB5ED-196D-4E06-98CD-C890521DD217}" destId="{45128A8F-5DAA-44F5-9FE9-FCE2489F7C7C}" srcOrd="2" destOrd="0" presId="urn:microsoft.com/office/officeart/2005/8/layout/venn1"/>
    <dgm:cxn modelId="{7345F54C-7D11-4789-9EBD-BB2DE381272A}" type="presParOf" srcId="{208FB5ED-196D-4E06-98CD-C890521DD217}" destId="{95D25190-D8C7-45F5-ACD6-9913152958AA}" srcOrd="3" destOrd="0" presId="urn:microsoft.com/office/officeart/2005/8/layout/venn1"/>
    <dgm:cxn modelId="{7B9E5B6B-4D36-4078-9776-270B84C5A203}" type="presParOf" srcId="{208FB5ED-196D-4E06-98CD-C890521DD217}" destId="{9A65F4F7-4A9D-4203-9270-F4B6C63D7A72}" srcOrd="4" destOrd="0" presId="urn:microsoft.com/office/officeart/2005/8/layout/venn1"/>
    <dgm:cxn modelId="{B2F007D6-5A11-476A-B91D-5F9AE43FEEA5}" type="presParOf" srcId="{208FB5ED-196D-4E06-98CD-C890521DD217}" destId="{4C1B618A-7E1F-4B79-9D7A-3C9EFCB0298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A0DE13-7B05-44A0-94B3-E7A68CD9293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AE8B34CF-A44E-41A0-AA58-B8D0D77FB4B5}">
      <dgm:prSet phldrT="[Text]"/>
      <dgm:spPr>
        <a:noFill/>
      </dgm:spPr>
      <dgm:t>
        <a:bodyPr/>
        <a:lstStyle/>
        <a:p>
          <a:endParaRPr lang="de-D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98EDB1-9FEF-46D2-BDAA-FB8A693F33FE}" type="parTrans" cxnId="{69FC13FB-2D2D-4C0D-A98F-E471F5133713}">
      <dgm:prSet/>
      <dgm:spPr/>
      <dgm:t>
        <a:bodyPr/>
        <a:lstStyle/>
        <a:p>
          <a:endParaRPr lang="de-DE"/>
        </a:p>
      </dgm:t>
    </dgm:pt>
    <dgm:pt modelId="{235AD215-1B01-4658-AF2A-899288E7CF08}" type="sibTrans" cxnId="{69FC13FB-2D2D-4C0D-A98F-E471F5133713}">
      <dgm:prSet/>
      <dgm:spPr/>
      <dgm:t>
        <a:bodyPr/>
        <a:lstStyle/>
        <a:p>
          <a:endParaRPr lang="de-DE"/>
        </a:p>
      </dgm:t>
    </dgm:pt>
    <dgm:pt modelId="{B04D019B-4978-4356-95AE-E85140FB1C9E}">
      <dgm:prSet phldrT="[Text]"/>
      <dgm:spPr>
        <a:noFill/>
      </dgm:spPr>
      <dgm:t>
        <a:bodyPr/>
        <a:lstStyle/>
        <a:p>
          <a:endParaRPr lang="de-D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34DB68-88F7-4A56-B1E6-1A10FAFCFA6E}" type="parTrans" cxnId="{9463F867-9F4A-4BD9-8631-FE68A5AB77F2}">
      <dgm:prSet/>
      <dgm:spPr/>
      <dgm:t>
        <a:bodyPr/>
        <a:lstStyle/>
        <a:p>
          <a:endParaRPr lang="de-DE"/>
        </a:p>
      </dgm:t>
    </dgm:pt>
    <dgm:pt modelId="{1566F13F-FEA4-46B7-8C0B-80F99BB4D733}" type="sibTrans" cxnId="{9463F867-9F4A-4BD9-8631-FE68A5AB77F2}">
      <dgm:prSet/>
      <dgm:spPr/>
      <dgm:t>
        <a:bodyPr/>
        <a:lstStyle/>
        <a:p>
          <a:endParaRPr lang="de-DE"/>
        </a:p>
      </dgm:t>
    </dgm:pt>
    <dgm:pt modelId="{B4EE3499-E5FA-4309-A245-E52D446FECF9}">
      <dgm:prSet phldrT="[Text]"/>
      <dgm:spPr>
        <a:noFill/>
      </dgm:spPr>
      <dgm:t>
        <a:bodyPr/>
        <a:lstStyle/>
        <a:p>
          <a:endParaRPr lang="de-DE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D924CE-DB32-443A-A1A7-9C46843C5E35}" type="sibTrans" cxnId="{E2E44897-10A3-447D-A624-A3F810625E48}">
      <dgm:prSet/>
      <dgm:spPr/>
      <dgm:t>
        <a:bodyPr/>
        <a:lstStyle/>
        <a:p>
          <a:endParaRPr lang="de-DE"/>
        </a:p>
      </dgm:t>
    </dgm:pt>
    <dgm:pt modelId="{EAB96344-E71A-43D3-A7A8-50ED309C4B75}" type="parTrans" cxnId="{E2E44897-10A3-447D-A624-A3F810625E48}">
      <dgm:prSet/>
      <dgm:spPr/>
      <dgm:t>
        <a:bodyPr/>
        <a:lstStyle/>
        <a:p>
          <a:endParaRPr lang="de-DE"/>
        </a:p>
      </dgm:t>
    </dgm:pt>
    <dgm:pt modelId="{208FB5ED-196D-4E06-98CD-C890521DD217}" type="pres">
      <dgm:prSet presAssocID="{4EA0DE13-7B05-44A0-94B3-E7A68CD92938}" presName="compositeShape" presStyleCnt="0">
        <dgm:presLayoutVars>
          <dgm:chMax val="7"/>
          <dgm:dir/>
          <dgm:resizeHandles val="exact"/>
        </dgm:presLayoutVars>
      </dgm:prSet>
      <dgm:spPr/>
    </dgm:pt>
    <dgm:pt modelId="{34B5BBCD-43E1-43CB-B39B-3EAF65A85C7C}" type="pres">
      <dgm:prSet presAssocID="{AE8B34CF-A44E-41A0-AA58-B8D0D77FB4B5}" presName="circ1" presStyleLbl="vennNode1" presStyleIdx="0" presStyleCnt="3" custLinFactNeighborX="591" custLinFactNeighborY="136"/>
      <dgm:spPr/>
      <dgm:t>
        <a:bodyPr/>
        <a:lstStyle/>
        <a:p>
          <a:endParaRPr lang="de-DE"/>
        </a:p>
      </dgm:t>
    </dgm:pt>
    <dgm:pt modelId="{77D9A89F-C6C5-4D27-BC88-2D7D6F70B8FC}" type="pres">
      <dgm:prSet presAssocID="{AE8B34CF-A44E-41A0-AA58-B8D0D77FB4B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5128A8F-5DAA-44F5-9FE9-FCE2489F7C7C}" type="pres">
      <dgm:prSet presAssocID="{B04D019B-4978-4356-95AE-E85140FB1C9E}" presName="circ2" presStyleLbl="vennNode1" presStyleIdx="1" presStyleCnt="3"/>
      <dgm:spPr/>
      <dgm:t>
        <a:bodyPr/>
        <a:lstStyle/>
        <a:p>
          <a:endParaRPr lang="de-DE"/>
        </a:p>
      </dgm:t>
    </dgm:pt>
    <dgm:pt modelId="{95D25190-D8C7-45F5-ACD6-9913152958AA}" type="pres">
      <dgm:prSet presAssocID="{B04D019B-4978-4356-95AE-E85140FB1C9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A65F4F7-4A9D-4203-9270-F4B6C63D7A72}" type="pres">
      <dgm:prSet presAssocID="{B4EE3499-E5FA-4309-A245-E52D446FECF9}" presName="circ3" presStyleLbl="vennNode1" presStyleIdx="2" presStyleCnt="3" custLinFactNeighborX="686" custLinFactNeighborY="-667"/>
      <dgm:spPr/>
      <dgm:t>
        <a:bodyPr/>
        <a:lstStyle/>
        <a:p>
          <a:endParaRPr lang="de-DE"/>
        </a:p>
      </dgm:t>
    </dgm:pt>
    <dgm:pt modelId="{4C1B618A-7E1F-4B79-9D7A-3C9EFCB0298D}" type="pres">
      <dgm:prSet presAssocID="{B4EE3499-E5FA-4309-A245-E52D446FECF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9FC13FB-2D2D-4C0D-A98F-E471F5133713}" srcId="{4EA0DE13-7B05-44A0-94B3-E7A68CD92938}" destId="{AE8B34CF-A44E-41A0-AA58-B8D0D77FB4B5}" srcOrd="0" destOrd="0" parTransId="{6898EDB1-9FEF-46D2-BDAA-FB8A693F33FE}" sibTransId="{235AD215-1B01-4658-AF2A-899288E7CF08}"/>
    <dgm:cxn modelId="{9463F867-9F4A-4BD9-8631-FE68A5AB77F2}" srcId="{4EA0DE13-7B05-44A0-94B3-E7A68CD92938}" destId="{B04D019B-4978-4356-95AE-E85140FB1C9E}" srcOrd="1" destOrd="0" parTransId="{A334DB68-88F7-4A56-B1E6-1A10FAFCFA6E}" sibTransId="{1566F13F-FEA4-46B7-8C0B-80F99BB4D733}"/>
    <dgm:cxn modelId="{01DFC9E1-467E-4A68-8CB7-92049FB4327F}" type="presOf" srcId="{B4EE3499-E5FA-4309-A245-E52D446FECF9}" destId="{4C1B618A-7E1F-4B79-9D7A-3C9EFCB0298D}" srcOrd="1" destOrd="0" presId="urn:microsoft.com/office/officeart/2005/8/layout/venn1"/>
    <dgm:cxn modelId="{E2E44897-10A3-447D-A624-A3F810625E48}" srcId="{4EA0DE13-7B05-44A0-94B3-E7A68CD92938}" destId="{B4EE3499-E5FA-4309-A245-E52D446FECF9}" srcOrd="2" destOrd="0" parTransId="{EAB96344-E71A-43D3-A7A8-50ED309C4B75}" sibTransId="{A0D924CE-DB32-443A-A1A7-9C46843C5E35}"/>
    <dgm:cxn modelId="{423CCC5B-B3EA-49A8-A9EC-7926475EA230}" type="presOf" srcId="{B04D019B-4978-4356-95AE-E85140FB1C9E}" destId="{45128A8F-5DAA-44F5-9FE9-FCE2489F7C7C}" srcOrd="0" destOrd="0" presId="urn:microsoft.com/office/officeart/2005/8/layout/venn1"/>
    <dgm:cxn modelId="{6AFD4A66-0C3B-4EA1-9520-0E02B870E4AC}" type="presOf" srcId="{AE8B34CF-A44E-41A0-AA58-B8D0D77FB4B5}" destId="{77D9A89F-C6C5-4D27-BC88-2D7D6F70B8FC}" srcOrd="1" destOrd="0" presId="urn:microsoft.com/office/officeart/2005/8/layout/venn1"/>
    <dgm:cxn modelId="{E0AE6046-27FB-4E1B-9052-C649339C1FF4}" type="presOf" srcId="{B04D019B-4978-4356-95AE-E85140FB1C9E}" destId="{95D25190-D8C7-45F5-ACD6-9913152958AA}" srcOrd="1" destOrd="0" presId="urn:microsoft.com/office/officeart/2005/8/layout/venn1"/>
    <dgm:cxn modelId="{5D4C9CAD-37CB-4CCD-B738-D591C3BE483E}" type="presOf" srcId="{4EA0DE13-7B05-44A0-94B3-E7A68CD92938}" destId="{208FB5ED-196D-4E06-98CD-C890521DD217}" srcOrd="0" destOrd="0" presId="urn:microsoft.com/office/officeart/2005/8/layout/venn1"/>
    <dgm:cxn modelId="{D7A26306-51EE-407A-B733-B9AA3539E05A}" type="presOf" srcId="{AE8B34CF-A44E-41A0-AA58-B8D0D77FB4B5}" destId="{34B5BBCD-43E1-43CB-B39B-3EAF65A85C7C}" srcOrd="0" destOrd="0" presId="urn:microsoft.com/office/officeart/2005/8/layout/venn1"/>
    <dgm:cxn modelId="{F3205C8E-F837-4EE8-90A7-1BC3FEEC4946}" type="presOf" srcId="{B4EE3499-E5FA-4309-A245-E52D446FECF9}" destId="{9A65F4F7-4A9D-4203-9270-F4B6C63D7A72}" srcOrd="0" destOrd="0" presId="urn:microsoft.com/office/officeart/2005/8/layout/venn1"/>
    <dgm:cxn modelId="{524F3429-C441-4F6E-8716-2890984748C2}" type="presParOf" srcId="{208FB5ED-196D-4E06-98CD-C890521DD217}" destId="{34B5BBCD-43E1-43CB-B39B-3EAF65A85C7C}" srcOrd="0" destOrd="0" presId="urn:microsoft.com/office/officeart/2005/8/layout/venn1"/>
    <dgm:cxn modelId="{7C0442F6-28BA-4B75-8404-2567667263E5}" type="presParOf" srcId="{208FB5ED-196D-4E06-98CD-C890521DD217}" destId="{77D9A89F-C6C5-4D27-BC88-2D7D6F70B8FC}" srcOrd="1" destOrd="0" presId="urn:microsoft.com/office/officeart/2005/8/layout/venn1"/>
    <dgm:cxn modelId="{B5935876-5C89-42B4-B4F5-81AFC8FB24BF}" type="presParOf" srcId="{208FB5ED-196D-4E06-98CD-C890521DD217}" destId="{45128A8F-5DAA-44F5-9FE9-FCE2489F7C7C}" srcOrd="2" destOrd="0" presId="urn:microsoft.com/office/officeart/2005/8/layout/venn1"/>
    <dgm:cxn modelId="{45ECF0A8-231A-46B2-B969-7E98D7EC16DA}" type="presParOf" srcId="{208FB5ED-196D-4E06-98CD-C890521DD217}" destId="{95D25190-D8C7-45F5-ACD6-9913152958AA}" srcOrd="3" destOrd="0" presId="urn:microsoft.com/office/officeart/2005/8/layout/venn1"/>
    <dgm:cxn modelId="{A9CB4479-7C00-429C-BD34-A85C1CDAEEFC}" type="presParOf" srcId="{208FB5ED-196D-4E06-98CD-C890521DD217}" destId="{9A65F4F7-4A9D-4203-9270-F4B6C63D7A72}" srcOrd="4" destOrd="0" presId="urn:microsoft.com/office/officeart/2005/8/layout/venn1"/>
    <dgm:cxn modelId="{2CDE7449-4C18-49C6-A4A4-2D15E2FA4F72}" type="presParOf" srcId="{208FB5ED-196D-4E06-98CD-C890521DD217}" destId="{4C1B618A-7E1F-4B79-9D7A-3C9EFCB0298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1919FC7-9F72-48D7-8C02-59E39F8BDE2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0E07CC8F-2D51-42BC-95C2-D7D5884B0E56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DD8A7E62-F577-42A6-80B0-431F37533FEF}" type="parTrans" cxnId="{4C0C34A9-0C8E-41C6-9209-9959C70EDD02}">
      <dgm:prSet/>
      <dgm:spPr/>
      <dgm:t>
        <a:bodyPr/>
        <a:lstStyle/>
        <a:p>
          <a:endParaRPr lang="de-DE"/>
        </a:p>
      </dgm:t>
    </dgm:pt>
    <dgm:pt modelId="{BFC760C6-AD97-4267-A7B9-FB127463C133}" type="sibTrans" cxnId="{4C0C34A9-0C8E-41C6-9209-9959C70EDD02}">
      <dgm:prSet/>
      <dgm:spPr/>
      <dgm:t>
        <a:bodyPr/>
        <a:lstStyle/>
        <a:p>
          <a:endParaRPr lang="de-DE"/>
        </a:p>
      </dgm:t>
    </dgm:pt>
    <dgm:pt modelId="{02165AB0-303D-495B-8A54-964CA2BBE2EE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3ED378DF-0869-4D31-AED6-292A54729A2D}" type="parTrans" cxnId="{CD052829-7C00-413B-9122-4021BA0DA47C}">
      <dgm:prSet/>
      <dgm:spPr/>
      <dgm:t>
        <a:bodyPr/>
        <a:lstStyle/>
        <a:p>
          <a:endParaRPr lang="de-DE"/>
        </a:p>
      </dgm:t>
    </dgm:pt>
    <dgm:pt modelId="{9A6BC9BF-CC97-4323-A53A-0E0A4299A403}" type="sibTrans" cxnId="{CD052829-7C00-413B-9122-4021BA0DA47C}">
      <dgm:prSet/>
      <dgm:spPr/>
      <dgm:t>
        <a:bodyPr/>
        <a:lstStyle/>
        <a:p>
          <a:endParaRPr lang="de-DE"/>
        </a:p>
      </dgm:t>
    </dgm:pt>
    <dgm:pt modelId="{ADF4FECC-EEB6-4682-9963-009108E3BBD3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3396B0B8-7451-4004-A528-1F9502255874}" type="parTrans" cxnId="{9E69AB11-3EA4-4549-9516-9D70595D2A1B}">
      <dgm:prSet/>
      <dgm:spPr/>
      <dgm:t>
        <a:bodyPr/>
        <a:lstStyle/>
        <a:p>
          <a:endParaRPr lang="de-DE"/>
        </a:p>
      </dgm:t>
    </dgm:pt>
    <dgm:pt modelId="{545BB40A-E080-46A2-BB6A-EE68742B0A6B}" type="sibTrans" cxnId="{9E69AB11-3EA4-4549-9516-9D70595D2A1B}">
      <dgm:prSet/>
      <dgm:spPr/>
      <dgm:t>
        <a:bodyPr/>
        <a:lstStyle/>
        <a:p>
          <a:endParaRPr lang="de-DE"/>
        </a:p>
      </dgm:t>
    </dgm:pt>
    <dgm:pt modelId="{0C8B4A19-F235-47C0-999D-9732DD452EA7}" type="pres">
      <dgm:prSet presAssocID="{31919FC7-9F72-48D7-8C02-59E39F8BDE26}" presName="compositeShape" presStyleCnt="0">
        <dgm:presLayoutVars>
          <dgm:chMax val="7"/>
          <dgm:dir/>
          <dgm:resizeHandles val="exact"/>
        </dgm:presLayoutVars>
      </dgm:prSet>
      <dgm:spPr/>
    </dgm:pt>
    <dgm:pt modelId="{F7F15945-CBB9-4E33-AF3A-D4D7D3A27CA7}" type="pres">
      <dgm:prSet presAssocID="{0E07CC8F-2D51-42BC-95C2-D7D5884B0E56}" presName="circ1" presStyleLbl="vennNode1" presStyleIdx="0" presStyleCnt="3"/>
      <dgm:spPr/>
      <dgm:t>
        <a:bodyPr/>
        <a:lstStyle/>
        <a:p>
          <a:endParaRPr lang="de-DE"/>
        </a:p>
      </dgm:t>
    </dgm:pt>
    <dgm:pt modelId="{81829961-E692-47EB-B5DE-57742564B709}" type="pres">
      <dgm:prSet presAssocID="{0E07CC8F-2D51-42BC-95C2-D7D5884B0E5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8B322F3-99D5-4C08-AAF9-648BDDD24147}" type="pres">
      <dgm:prSet presAssocID="{02165AB0-303D-495B-8A54-964CA2BBE2EE}" presName="circ2" presStyleLbl="vennNode1" presStyleIdx="1" presStyleCnt="3"/>
      <dgm:spPr/>
      <dgm:t>
        <a:bodyPr/>
        <a:lstStyle/>
        <a:p>
          <a:endParaRPr lang="de-DE"/>
        </a:p>
      </dgm:t>
    </dgm:pt>
    <dgm:pt modelId="{2578FBC8-C661-4BA4-8EDB-97A2691E7B2D}" type="pres">
      <dgm:prSet presAssocID="{02165AB0-303D-495B-8A54-964CA2BBE2E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A10F1B2-CBD4-436F-A003-3B02D1EAB5DE}" type="pres">
      <dgm:prSet presAssocID="{ADF4FECC-EEB6-4682-9963-009108E3BBD3}" presName="circ3" presStyleLbl="vennNode1" presStyleIdx="2" presStyleCnt="3" custLinFactNeighborY="36700"/>
      <dgm:spPr/>
      <dgm:t>
        <a:bodyPr/>
        <a:lstStyle/>
        <a:p>
          <a:endParaRPr lang="de-DE"/>
        </a:p>
      </dgm:t>
    </dgm:pt>
    <dgm:pt modelId="{E9333D80-0D2D-48F2-B493-990E1C26728A}" type="pres">
      <dgm:prSet presAssocID="{ADF4FECC-EEB6-4682-9963-009108E3BBD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C0C34A9-0C8E-41C6-9209-9959C70EDD02}" srcId="{31919FC7-9F72-48D7-8C02-59E39F8BDE26}" destId="{0E07CC8F-2D51-42BC-95C2-D7D5884B0E56}" srcOrd="0" destOrd="0" parTransId="{DD8A7E62-F577-42A6-80B0-431F37533FEF}" sibTransId="{BFC760C6-AD97-4267-A7B9-FB127463C133}"/>
    <dgm:cxn modelId="{2DA2971A-A6A8-4B1A-9DDC-5AADFA573A24}" type="presOf" srcId="{0E07CC8F-2D51-42BC-95C2-D7D5884B0E56}" destId="{81829961-E692-47EB-B5DE-57742564B709}" srcOrd="1" destOrd="0" presId="urn:microsoft.com/office/officeart/2005/8/layout/venn1"/>
    <dgm:cxn modelId="{8BC011E2-A706-411F-B553-CAD47A70940A}" type="presOf" srcId="{0E07CC8F-2D51-42BC-95C2-D7D5884B0E56}" destId="{F7F15945-CBB9-4E33-AF3A-D4D7D3A27CA7}" srcOrd="0" destOrd="0" presId="urn:microsoft.com/office/officeart/2005/8/layout/venn1"/>
    <dgm:cxn modelId="{24D1C7D9-20DB-48A3-BF62-ED9E3E56D02E}" type="presOf" srcId="{31919FC7-9F72-48D7-8C02-59E39F8BDE26}" destId="{0C8B4A19-F235-47C0-999D-9732DD452EA7}" srcOrd="0" destOrd="0" presId="urn:microsoft.com/office/officeart/2005/8/layout/venn1"/>
    <dgm:cxn modelId="{48DD374C-E800-46D8-9374-79E28DE3A8CF}" type="presOf" srcId="{ADF4FECC-EEB6-4682-9963-009108E3BBD3}" destId="{E9333D80-0D2D-48F2-B493-990E1C26728A}" srcOrd="1" destOrd="0" presId="urn:microsoft.com/office/officeart/2005/8/layout/venn1"/>
    <dgm:cxn modelId="{CD052829-7C00-413B-9122-4021BA0DA47C}" srcId="{31919FC7-9F72-48D7-8C02-59E39F8BDE26}" destId="{02165AB0-303D-495B-8A54-964CA2BBE2EE}" srcOrd="1" destOrd="0" parTransId="{3ED378DF-0869-4D31-AED6-292A54729A2D}" sibTransId="{9A6BC9BF-CC97-4323-A53A-0E0A4299A403}"/>
    <dgm:cxn modelId="{9E69AB11-3EA4-4549-9516-9D70595D2A1B}" srcId="{31919FC7-9F72-48D7-8C02-59E39F8BDE26}" destId="{ADF4FECC-EEB6-4682-9963-009108E3BBD3}" srcOrd="2" destOrd="0" parTransId="{3396B0B8-7451-4004-A528-1F9502255874}" sibTransId="{545BB40A-E080-46A2-BB6A-EE68742B0A6B}"/>
    <dgm:cxn modelId="{8DDB0ABD-E05F-4BE6-A194-E4ACC4B5928F}" type="presOf" srcId="{02165AB0-303D-495B-8A54-964CA2BBE2EE}" destId="{E8B322F3-99D5-4C08-AAF9-648BDDD24147}" srcOrd="0" destOrd="0" presId="urn:microsoft.com/office/officeart/2005/8/layout/venn1"/>
    <dgm:cxn modelId="{2F9662D2-9BCA-4DAC-BE67-8E85E717A25A}" type="presOf" srcId="{02165AB0-303D-495B-8A54-964CA2BBE2EE}" destId="{2578FBC8-C661-4BA4-8EDB-97A2691E7B2D}" srcOrd="1" destOrd="0" presId="urn:microsoft.com/office/officeart/2005/8/layout/venn1"/>
    <dgm:cxn modelId="{07D7C0AA-B7B6-4F6C-A25B-C0707F428EE7}" type="presOf" srcId="{ADF4FECC-EEB6-4682-9963-009108E3BBD3}" destId="{8A10F1B2-CBD4-436F-A003-3B02D1EAB5DE}" srcOrd="0" destOrd="0" presId="urn:microsoft.com/office/officeart/2005/8/layout/venn1"/>
    <dgm:cxn modelId="{5D0ABA0E-4D33-4791-854E-E437F53ADB27}" type="presParOf" srcId="{0C8B4A19-F235-47C0-999D-9732DD452EA7}" destId="{F7F15945-CBB9-4E33-AF3A-D4D7D3A27CA7}" srcOrd="0" destOrd="0" presId="urn:microsoft.com/office/officeart/2005/8/layout/venn1"/>
    <dgm:cxn modelId="{1FA996C0-56F1-4130-8829-41E251894F3D}" type="presParOf" srcId="{0C8B4A19-F235-47C0-999D-9732DD452EA7}" destId="{81829961-E692-47EB-B5DE-57742564B709}" srcOrd="1" destOrd="0" presId="urn:microsoft.com/office/officeart/2005/8/layout/venn1"/>
    <dgm:cxn modelId="{1CBDD655-C0C3-4AC5-BD8F-4133FF6F46E7}" type="presParOf" srcId="{0C8B4A19-F235-47C0-999D-9732DD452EA7}" destId="{E8B322F3-99D5-4C08-AAF9-648BDDD24147}" srcOrd="2" destOrd="0" presId="urn:microsoft.com/office/officeart/2005/8/layout/venn1"/>
    <dgm:cxn modelId="{1399EF88-871C-4A75-9839-1E767E0629F9}" type="presParOf" srcId="{0C8B4A19-F235-47C0-999D-9732DD452EA7}" destId="{2578FBC8-C661-4BA4-8EDB-97A2691E7B2D}" srcOrd="3" destOrd="0" presId="urn:microsoft.com/office/officeart/2005/8/layout/venn1"/>
    <dgm:cxn modelId="{65DA492C-4302-4D22-AB54-7CC19E039E8B}" type="presParOf" srcId="{0C8B4A19-F235-47C0-999D-9732DD452EA7}" destId="{8A10F1B2-CBD4-436F-A003-3B02D1EAB5DE}" srcOrd="4" destOrd="0" presId="urn:microsoft.com/office/officeart/2005/8/layout/venn1"/>
    <dgm:cxn modelId="{0F24685D-95F8-4B8F-AA1B-C3C03C50114C}" type="presParOf" srcId="{0C8B4A19-F235-47C0-999D-9732DD452EA7}" destId="{E9333D80-0D2D-48F2-B493-990E1C26728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24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1919FC7-9F72-48D7-8C02-59E39F8BDE2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0E07CC8F-2D51-42BC-95C2-D7D5884B0E56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DD8A7E62-F577-42A6-80B0-431F37533FEF}" type="parTrans" cxnId="{4C0C34A9-0C8E-41C6-9209-9959C70EDD02}">
      <dgm:prSet/>
      <dgm:spPr/>
      <dgm:t>
        <a:bodyPr/>
        <a:lstStyle/>
        <a:p>
          <a:endParaRPr lang="de-DE"/>
        </a:p>
      </dgm:t>
    </dgm:pt>
    <dgm:pt modelId="{BFC760C6-AD97-4267-A7B9-FB127463C133}" type="sibTrans" cxnId="{4C0C34A9-0C8E-41C6-9209-9959C70EDD02}">
      <dgm:prSet/>
      <dgm:spPr/>
      <dgm:t>
        <a:bodyPr/>
        <a:lstStyle/>
        <a:p>
          <a:endParaRPr lang="de-DE"/>
        </a:p>
      </dgm:t>
    </dgm:pt>
    <dgm:pt modelId="{02165AB0-303D-495B-8A54-964CA2BBE2EE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3ED378DF-0869-4D31-AED6-292A54729A2D}" type="parTrans" cxnId="{CD052829-7C00-413B-9122-4021BA0DA47C}">
      <dgm:prSet/>
      <dgm:spPr/>
      <dgm:t>
        <a:bodyPr/>
        <a:lstStyle/>
        <a:p>
          <a:endParaRPr lang="de-DE"/>
        </a:p>
      </dgm:t>
    </dgm:pt>
    <dgm:pt modelId="{9A6BC9BF-CC97-4323-A53A-0E0A4299A403}" type="sibTrans" cxnId="{CD052829-7C00-413B-9122-4021BA0DA47C}">
      <dgm:prSet/>
      <dgm:spPr/>
      <dgm:t>
        <a:bodyPr/>
        <a:lstStyle/>
        <a:p>
          <a:endParaRPr lang="de-DE"/>
        </a:p>
      </dgm:t>
    </dgm:pt>
    <dgm:pt modelId="{ADF4FECC-EEB6-4682-9963-009108E3BBD3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3396B0B8-7451-4004-A528-1F9502255874}" type="parTrans" cxnId="{9E69AB11-3EA4-4549-9516-9D70595D2A1B}">
      <dgm:prSet/>
      <dgm:spPr/>
      <dgm:t>
        <a:bodyPr/>
        <a:lstStyle/>
        <a:p>
          <a:endParaRPr lang="de-DE"/>
        </a:p>
      </dgm:t>
    </dgm:pt>
    <dgm:pt modelId="{545BB40A-E080-46A2-BB6A-EE68742B0A6B}" type="sibTrans" cxnId="{9E69AB11-3EA4-4549-9516-9D70595D2A1B}">
      <dgm:prSet/>
      <dgm:spPr/>
      <dgm:t>
        <a:bodyPr/>
        <a:lstStyle/>
        <a:p>
          <a:endParaRPr lang="de-DE"/>
        </a:p>
      </dgm:t>
    </dgm:pt>
    <dgm:pt modelId="{0C8B4A19-F235-47C0-999D-9732DD452EA7}" type="pres">
      <dgm:prSet presAssocID="{31919FC7-9F72-48D7-8C02-59E39F8BDE26}" presName="compositeShape" presStyleCnt="0">
        <dgm:presLayoutVars>
          <dgm:chMax val="7"/>
          <dgm:dir/>
          <dgm:resizeHandles val="exact"/>
        </dgm:presLayoutVars>
      </dgm:prSet>
      <dgm:spPr/>
    </dgm:pt>
    <dgm:pt modelId="{F7F15945-CBB9-4E33-AF3A-D4D7D3A27CA7}" type="pres">
      <dgm:prSet presAssocID="{0E07CC8F-2D51-42BC-95C2-D7D5884B0E56}" presName="circ1" presStyleLbl="vennNode1" presStyleIdx="0" presStyleCnt="3"/>
      <dgm:spPr/>
      <dgm:t>
        <a:bodyPr/>
        <a:lstStyle/>
        <a:p>
          <a:endParaRPr lang="de-DE"/>
        </a:p>
      </dgm:t>
    </dgm:pt>
    <dgm:pt modelId="{81829961-E692-47EB-B5DE-57742564B709}" type="pres">
      <dgm:prSet presAssocID="{0E07CC8F-2D51-42BC-95C2-D7D5884B0E5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8B322F3-99D5-4C08-AAF9-648BDDD24147}" type="pres">
      <dgm:prSet presAssocID="{02165AB0-303D-495B-8A54-964CA2BBE2EE}" presName="circ2" presStyleLbl="vennNode1" presStyleIdx="1" presStyleCnt="3"/>
      <dgm:spPr/>
      <dgm:t>
        <a:bodyPr/>
        <a:lstStyle/>
        <a:p>
          <a:endParaRPr lang="de-DE"/>
        </a:p>
      </dgm:t>
    </dgm:pt>
    <dgm:pt modelId="{2578FBC8-C661-4BA4-8EDB-97A2691E7B2D}" type="pres">
      <dgm:prSet presAssocID="{02165AB0-303D-495B-8A54-964CA2BBE2E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A10F1B2-CBD4-436F-A003-3B02D1EAB5DE}" type="pres">
      <dgm:prSet presAssocID="{ADF4FECC-EEB6-4682-9963-009108E3BBD3}" presName="circ3" presStyleLbl="vennNode1" presStyleIdx="2" presStyleCnt="3"/>
      <dgm:spPr/>
      <dgm:t>
        <a:bodyPr/>
        <a:lstStyle/>
        <a:p>
          <a:endParaRPr lang="de-DE"/>
        </a:p>
      </dgm:t>
    </dgm:pt>
    <dgm:pt modelId="{E9333D80-0D2D-48F2-B493-990E1C26728A}" type="pres">
      <dgm:prSet presAssocID="{ADF4FECC-EEB6-4682-9963-009108E3BBD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C0C34A9-0C8E-41C6-9209-9959C70EDD02}" srcId="{31919FC7-9F72-48D7-8C02-59E39F8BDE26}" destId="{0E07CC8F-2D51-42BC-95C2-D7D5884B0E56}" srcOrd="0" destOrd="0" parTransId="{DD8A7E62-F577-42A6-80B0-431F37533FEF}" sibTransId="{BFC760C6-AD97-4267-A7B9-FB127463C133}"/>
    <dgm:cxn modelId="{B65A665B-D309-45DF-B76B-A3053A8515CD}" type="presOf" srcId="{31919FC7-9F72-48D7-8C02-59E39F8BDE26}" destId="{0C8B4A19-F235-47C0-999D-9732DD452EA7}" srcOrd="0" destOrd="0" presId="urn:microsoft.com/office/officeart/2005/8/layout/venn1"/>
    <dgm:cxn modelId="{640DB9DF-955B-4369-80B9-A51108954CE4}" type="presOf" srcId="{02165AB0-303D-495B-8A54-964CA2BBE2EE}" destId="{2578FBC8-C661-4BA4-8EDB-97A2691E7B2D}" srcOrd="1" destOrd="0" presId="urn:microsoft.com/office/officeart/2005/8/layout/venn1"/>
    <dgm:cxn modelId="{5D764237-B711-482C-8417-24DCBFDCBA24}" type="presOf" srcId="{0E07CC8F-2D51-42BC-95C2-D7D5884B0E56}" destId="{81829961-E692-47EB-B5DE-57742564B709}" srcOrd="1" destOrd="0" presId="urn:microsoft.com/office/officeart/2005/8/layout/venn1"/>
    <dgm:cxn modelId="{D24406AC-D114-4BA8-B0FA-B0C1ECE09179}" type="presOf" srcId="{ADF4FECC-EEB6-4682-9963-009108E3BBD3}" destId="{E9333D80-0D2D-48F2-B493-990E1C26728A}" srcOrd="1" destOrd="0" presId="urn:microsoft.com/office/officeart/2005/8/layout/venn1"/>
    <dgm:cxn modelId="{DCD82823-2233-4C57-833D-63339DB986D9}" type="presOf" srcId="{02165AB0-303D-495B-8A54-964CA2BBE2EE}" destId="{E8B322F3-99D5-4C08-AAF9-648BDDD24147}" srcOrd="0" destOrd="0" presId="urn:microsoft.com/office/officeart/2005/8/layout/venn1"/>
    <dgm:cxn modelId="{B4C164DF-69AF-4607-A2DE-DCB8E795D524}" type="presOf" srcId="{0E07CC8F-2D51-42BC-95C2-D7D5884B0E56}" destId="{F7F15945-CBB9-4E33-AF3A-D4D7D3A27CA7}" srcOrd="0" destOrd="0" presId="urn:microsoft.com/office/officeart/2005/8/layout/venn1"/>
    <dgm:cxn modelId="{CD052829-7C00-413B-9122-4021BA0DA47C}" srcId="{31919FC7-9F72-48D7-8C02-59E39F8BDE26}" destId="{02165AB0-303D-495B-8A54-964CA2BBE2EE}" srcOrd="1" destOrd="0" parTransId="{3ED378DF-0869-4D31-AED6-292A54729A2D}" sibTransId="{9A6BC9BF-CC97-4323-A53A-0E0A4299A403}"/>
    <dgm:cxn modelId="{9E69AB11-3EA4-4549-9516-9D70595D2A1B}" srcId="{31919FC7-9F72-48D7-8C02-59E39F8BDE26}" destId="{ADF4FECC-EEB6-4682-9963-009108E3BBD3}" srcOrd="2" destOrd="0" parTransId="{3396B0B8-7451-4004-A528-1F9502255874}" sibTransId="{545BB40A-E080-46A2-BB6A-EE68742B0A6B}"/>
    <dgm:cxn modelId="{3972F339-B32A-4A3C-A47D-064DC374E07A}" type="presOf" srcId="{ADF4FECC-EEB6-4682-9963-009108E3BBD3}" destId="{8A10F1B2-CBD4-436F-A003-3B02D1EAB5DE}" srcOrd="0" destOrd="0" presId="urn:microsoft.com/office/officeart/2005/8/layout/venn1"/>
    <dgm:cxn modelId="{977420E7-7CE1-43D4-91A6-AB83FD158BD1}" type="presParOf" srcId="{0C8B4A19-F235-47C0-999D-9732DD452EA7}" destId="{F7F15945-CBB9-4E33-AF3A-D4D7D3A27CA7}" srcOrd="0" destOrd="0" presId="urn:microsoft.com/office/officeart/2005/8/layout/venn1"/>
    <dgm:cxn modelId="{5913B657-5B86-4947-9E08-D4B2CB0CDB1F}" type="presParOf" srcId="{0C8B4A19-F235-47C0-999D-9732DD452EA7}" destId="{81829961-E692-47EB-B5DE-57742564B709}" srcOrd="1" destOrd="0" presId="urn:microsoft.com/office/officeart/2005/8/layout/venn1"/>
    <dgm:cxn modelId="{08981C4B-0BA7-4A85-8CC8-92F41E9FA152}" type="presParOf" srcId="{0C8B4A19-F235-47C0-999D-9732DD452EA7}" destId="{E8B322F3-99D5-4C08-AAF9-648BDDD24147}" srcOrd="2" destOrd="0" presId="urn:microsoft.com/office/officeart/2005/8/layout/venn1"/>
    <dgm:cxn modelId="{B16FE2FD-E284-4969-A540-D16977E5A427}" type="presParOf" srcId="{0C8B4A19-F235-47C0-999D-9732DD452EA7}" destId="{2578FBC8-C661-4BA4-8EDB-97A2691E7B2D}" srcOrd="3" destOrd="0" presId="urn:microsoft.com/office/officeart/2005/8/layout/venn1"/>
    <dgm:cxn modelId="{77BE3F83-11B7-4455-A0FE-1950D218CC50}" type="presParOf" srcId="{0C8B4A19-F235-47C0-999D-9732DD452EA7}" destId="{8A10F1B2-CBD4-436F-A003-3B02D1EAB5DE}" srcOrd="4" destOrd="0" presId="urn:microsoft.com/office/officeart/2005/8/layout/venn1"/>
    <dgm:cxn modelId="{1A3A254A-A985-4612-B2EB-89A01086C24E}" type="presParOf" srcId="{0C8B4A19-F235-47C0-999D-9732DD452EA7}" destId="{E9333D80-0D2D-48F2-B493-990E1C26728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1919FC7-9F72-48D7-8C02-59E39F8BDE2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0E07CC8F-2D51-42BC-95C2-D7D5884B0E56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DD8A7E62-F577-42A6-80B0-431F37533FEF}" type="parTrans" cxnId="{4C0C34A9-0C8E-41C6-9209-9959C70EDD02}">
      <dgm:prSet/>
      <dgm:spPr/>
      <dgm:t>
        <a:bodyPr/>
        <a:lstStyle/>
        <a:p>
          <a:endParaRPr lang="de-DE"/>
        </a:p>
      </dgm:t>
    </dgm:pt>
    <dgm:pt modelId="{BFC760C6-AD97-4267-A7B9-FB127463C133}" type="sibTrans" cxnId="{4C0C34A9-0C8E-41C6-9209-9959C70EDD02}">
      <dgm:prSet/>
      <dgm:spPr/>
      <dgm:t>
        <a:bodyPr/>
        <a:lstStyle/>
        <a:p>
          <a:endParaRPr lang="de-DE"/>
        </a:p>
      </dgm:t>
    </dgm:pt>
    <dgm:pt modelId="{02165AB0-303D-495B-8A54-964CA2BBE2EE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3ED378DF-0869-4D31-AED6-292A54729A2D}" type="parTrans" cxnId="{CD052829-7C00-413B-9122-4021BA0DA47C}">
      <dgm:prSet/>
      <dgm:spPr/>
      <dgm:t>
        <a:bodyPr/>
        <a:lstStyle/>
        <a:p>
          <a:endParaRPr lang="de-DE"/>
        </a:p>
      </dgm:t>
    </dgm:pt>
    <dgm:pt modelId="{9A6BC9BF-CC97-4323-A53A-0E0A4299A403}" type="sibTrans" cxnId="{CD052829-7C00-413B-9122-4021BA0DA47C}">
      <dgm:prSet/>
      <dgm:spPr/>
      <dgm:t>
        <a:bodyPr/>
        <a:lstStyle/>
        <a:p>
          <a:endParaRPr lang="de-DE"/>
        </a:p>
      </dgm:t>
    </dgm:pt>
    <dgm:pt modelId="{ADF4FECC-EEB6-4682-9963-009108E3BBD3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3396B0B8-7451-4004-A528-1F9502255874}" type="parTrans" cxnId="{9E69AB11-3EA4-4549-9516-9D70595D2A1B}">
      <dgm:prSet/>
      <dgm:spPr/>
      <dgm:t>
        <a:bodyPr/>
        <a:lstStyle/>
        <a:p>
          <a:endParaRPr lang="de-DE"/>
        </a:p>
      </dgm:t>
    </dgm:pt>
    <dgm:pt modelId="{545BB40A-E080-46A2-BB6A-EE68742B0A6B}" type="sibTrans" cxnId="{9E69AB11-3EA4-4549-9516-9D70595D2A1B}">
      <dgm:prSet/>
      <dgm:spPr/>
      <dgm:t>
        <a:bodyPr/>
        <a:lstStyle/>
        <a:p>
          <a:endParaRPr lang="de-DE"/>
        </a:p>
      </dgm:t>
    </dgm:pt>
    <dgm:pt modelId="{0C8B4A19-F235-47C0-999D-9732DD452EA7}" type="pres">
      <dgm:prSet presAssocID="{31919FC7-9F72-48D7-8C02-59E39F8BDE26}" presName="compositeShape" presStyleCnt="0">
        <dgm:presLayoutVars>
          <dgm:chMax val="7"/>
          <dgm:dir/>
          <dgm:resizeHandles val="exact"/>
        </dgm:presLayoutVars>
      </dgm:prSet>
      <dgm:spPr/>
    </dgm:pt>
    <dgm:pt modelId="{F7F15945-CBB9-4E33-AF3A-D4D7D3A27CA7}" type="pres">
      <dgm:prSet presAssocID="{0E07CC8F-2D51-42BC-95C2-D7D5884B0E56}" presName="circ1" presStyleLbl="vennNode1" presStyleIdx="0" presStyleCnt="3"/>
      <dgm:spPr/>
      <dgm:t>
        <a:bodyPr/>
        <a:lstStyle/>
        <a:p>
          <a:endParaRPr lang="de-DE"/>
        </a:p>
      </dgm:t>
    </dgm:pt>
    <dgm:pt modelId="{81829961-E692-47EB-B5DE-57742564B709}" type="pres">
      <dgm:prSet presAssocID="{0E07CC8F-2D51-42BC-95C2-D7D5884B0E5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8B322F3-99D5-4C08-AAF9-648BDDD24147}" type="pres">
      <dgm:prSet presAssocID="{02165AB0-303D-495B-8A54-964CA2BBE2EE}" presName="circ2" presStyleLbl="vennNode1" presStyleIdx="1" presStyleCnt="3"/>
      <dgm:spPr/>
      <dgm:t>
        <a:bodyPr/>
        <a:lstStyle/>
        <a:p>
          <a:endParaRPr lang="de-DE"/>
        </a:p>
      </dgm:t>
    </dgm:pt>
    <dgm:pt modelId="{2578FBC8-C661-4BA4-8EDB-97A2691E7B2D}" type="pres">
      <dgm:prSet presAssocID="{02165AB0-303D-495B-8A54-964CA2BBE2E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A10F1B2-CBD4-436F-A003-3B02D1EAB5DE}" type="pres">
      <dgm:prSet presAssocID="{ADF4FECC-EEB6-4682-9963-009108E3BBD3}" presName="circ3" presStyleLbl="vennNode1" presStyleIdx="2" presStyleCnt="3" custLinFactNeighborX="-43041" custLinFactNeighborY="4833"/>
      <dgm:spPr/>
      <dgm:t>
        <a:bodyPr/>
        <a:lstStyle/>
        <a:p>
          <a:endParaRPr lang="de-DE"/>
        </a:p>
      </dgm:t>
    </dgm:pt>
    <dgm:pt modelId="{E9333D80-0D2D-48F2-B493-990E1C26728A}" type="pres">
      <dgm:prSet presAssocID="{ADF4FECC-EEB6-4682-9963-009108E3BBD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C0C34A9-0C8E-41C6-9209-9959C70EDD02}" srcId="{31919FC7-9F72-48D7-8C02-59E39F8BDE26}" destId="{0E07CC8F-2D51-42BC-95C2-D7D5884B0E56}" srcOrd="0" destOrd="0" parTransId="{DD8A7E62-F577-42A6-80B0-431F37533FEF}" sibTransId="{BFC760C6-AD97-4267-A7B9-FB127463C133}"/>
    <dgm:cxn modelId="{42971FF1-8EF2-43B1-8C5E-114C6F494993}" type="presOf" srcId="{02165AB0-303D-495B-8A54-964CA2BBE2EE}" destId="{E8B322F3-99D5-4C08-AAF9-648BDDD24147}" srcOrd="0" destOrd="0" presId="urn:microsoft.com/office/officeart/2005/8/layout/venn1"/>
    <dgm:cxn modelId="{641A7B97-FF5E-4A8A-A47A-DFEB181072E0}" type="presOf" srcId="{0E07CC8F-2D51-42BC-95C2-D7D5884B0E56}" destId="{81829961-E692-47EB-B5DE-57742564B709}" srcOrd="1" destOrd="0" presId="urn:microsoft.com/office/officeart/2005/8/layout/venn1"/>
    <dgm:cxn modelId="{D74E5FB9-089C-426F-A416-F7A1DEA8A086}" type="presOf" srcId="{ADF4FECC-EEB6-4682-9963-009108E3BBD3}" destId="{8A10F1B2-CBD4-436F-A003-3B02D1EAB5DE}" srcOrd="0" destOrd="0" presId="urn:microsoft.com/office/officeart/2005/8/layout/venn1"/>
    <dgm:cxn modelId="{3433430F-9812-4077-B3C7-3D15AE9E0BA7}" type="presOf" srcId="{02165AB0-303D-495B-8A54-964CA2BBE2EE}" destId="{2578FBC8-C661-4BA4-8EDB-97A2691E7B2D}" srcOrd="1" destOrd="0" presId="urn:microsoft.com/office/officeart/2005/8/layout/venn1"/>
    <dgm:cxn modelId="{79483466-A549-4FC0-B492-CDF33E3A854A}" type="presOf" srcId="{ADF4FECC-EEB6-4682-9963-009108E3BBD3}" destId="{E9333D80-0D2D-48F2-B493-990E1C26728A}" srcOrd="1" destOrd="0" presId="urn:microsoft.com/office/officeart/2005/8/layout/venn1"/>
    <dgm:cxn modelId="{CD052829-7C00-413B-9122-4021BA0DA47C}" srcId="{31919FC7-9F72-48D7-8C02-59E39F8BDE26}" destId="{02165AB0-303D-495B-8A54-964CA2BBE2EE}" srcOrd="1" destOrd="0" parTransId="{3ED378DF-0869-4D31-AED6-292A54729A2D}" sibTransId="{9A6BC9BF-CC97-4323-A53A-0E0A4299A403}"/>
    <dgm:cxn modelId="{9E69AB11-3EA4-4549-9516-9D70595D2A1B}" srcId="{31919FC7-9F72-48D7-8C02-59E39F8BDE26}" destId="{ADF4FECC-EEB6-4682-9963-009108E3BBD3}" srcOrd="2" destOrd="0" parTransId="{3396B0B8-7451-4004-A528-1F9502255874}" sibTransId="{545BB40A-E080-46A2-BB6A-EE68742B0A6B}"/>
    <dgm:cxn modelId="{3879E2A4-ED2D-48B1-B64D-56C3028E9BE3}" type="presOf" srcId="{31919FC7-9F72-48D7-8C02-59E39F8BDE26}" destId="{0C8B4A19-F235-47C0-999D-9732DD452EA7}" srcOrd="0" destOrd="0" presId="urn:microsoft.com/office/officeart/2005/8/layout/venn1"/>
    <dgm:cxn modelId="{2D10ACC1-9848-4742-8A93-AE37A83560F3}" type="presOf" srcId="{0E07CC8F-2D51-42BC-95C2-D7D5884B0E56}" destId="{F7F15945-CBB9-4E33-AF3A-D4D7D3A27CA7}" srcOrd="0" destOrd="0" presId="urn:microsoft.com/office/officeart/2005/8/layout/venn1"/>
    <dgm:cxn modelId="{193AF9E8-73A5-4C98-90AE-D871E8208B21}" type="presParOf" srcId="{0C8B4A19-F235-47C0-999D-9732DD452EA7}" destId="{F7F15945-CBB9-4E33-AF3A-D4D7D3A27CA7}" srcOrd="0" destOrd="0" presId="urn:microsoft.com/office/officeart/2005/8/layout/venn1"/>
    <dgm:cxn modelId="{48BB43A2-C34E-4E85-9CB8-81672609823D}" type="presParOf" srcId="{0C8B4A19-F235-47C0-999D-9732DD452EA7}" destId="{81829961-E692-47EB-B5DE-57742564B709}" srcOrd="1" destOrd="0" presId="urn:microsoft.com/office/officeart/2005/8/layout/venn1"/>
    <dgm:cxn modelId="{5D736C07-AD68-4059-B31B-21F29C76DB8A}" type="presParOf" srcId="{0C8B4A19-F235-47C0-999D-9732DD452EA7}" destId="{E8B322F3-99D5-4C08-AAF9-648BDDD24147}" srcOrd="2" destOrd="0" presId="urn:microsoft.com/office/officeart/2005/8/layout/venn1"/>
    <dgm:cxn modelId="{8AE4D2A8-759F-47F5-9919-F7F865109D3C}" type="presParOf" srcId="{0C8B4A19-F235-47C0-999D-9732DD452EA7}" destId="{2578FBC8-C661-4BA4-8EDB-97A2691E7B2D}" srcOrd="3" destOrd="0" presId="urn:microsoft.com/office/officeart/2005/8/layout/venn1"/>
    <dgm:cxn modelId="{3D4DA3B2-15EA-41F6-965E-8A93C2557607}" type="presParOf" srcId="{0C8B4A19-F235-47C0-999D-9732DD452EA7}" destId="{8A10F1B2-CBD4-436F-A003-3B02D1EAB5DE}" srcOrd="4" destOrd="0" presId="urn:microsoft.com/office/officeart/2005/8/layout/venn1"/>
    <dgm:cxn modelId="{B618E6E3-9A6C-49A6-93CC-635BADEC764A}" type="presParOf" srcId="{0C8B4A19-F235-47C0-999D-9732DD452EA7}" destId="{E9333D80-0D2D-48F2-B493-990E1C26728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1919FC7-9F72-48D7-8C02-59E39F8BDE2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0E07CC8F-2D51-42BC-95C2-D7D5884B0E56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DD8A7E62-F577-42A6-80B0-431F37533FEF}" type="parTrans" cxnId="{4C0C34A9-0C8E-41C6-9209-9959C70EDD02}">
      <dgm:prSet/>
      <dgm:spPr/>
      <dgm:t>
        <a:bodyPr/>
        <a:lstStyle/>
        <a:p>
          <a:endParaRPr lang="de-DE"/>
        </a:p>
      </dgm:t>
    </dgm:pt>
    <dgm:pt modelId="{BFC760C6-AD97-4267-A7B9-FB127463C133}" type="sibTrans" cxnId="{4C0C34A9-0C8E-41C6-9209-9959C70EDD02}">
      <dgm:prSet/>
      <dgm:spPr/>
      <dgm:t>
        <a:bodyPr/>
        <a:lstStyle/>
        <a:p>
          <a:endParaRPr lang="de-DE"/>
        </a:p>
      </dgm:t>
    </dgm:pt>
    <dgm:pt modelId="{02165AB0-303D-495B-8A54-964CA2BBE2EE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3ED378DF-0869-4D31-AED6-292A54729A2D}" type="parTrans" cxnId="{CD052829-7C00-413B-9122-4021BA0DA47C}">
      <dgm:prSet/>
      <dgm:spPr/>
      <dgm:t>
        <a:bodyPr/>
        <a:lstStyle/>
        <a:p>
          <a:endParaRPr lang="de-DE"/>
        </a:p>
      </dgm:t>
    </dgm:pt>
    <dgm:pt modelId="{9A6BC9BF-CC97-4323-A53A-0E0A4299A403}" type="sibTrans" cxnId="{CD052829-7C00-413B-9122-4021BA0DA47C}">
      <dgm:prSet/>
      <dgm:spPr/>
      <dgm:t>
        <a:bodyPr/>
        <a:lstStyle/>
        <a:p>
          <a:endParaRPr lang="de-DE"/>
        </a:p>
      </dgm:t>
    </dgm:pt>
    <dgm:pt modelId="{ADF4FECC-EEB6-4682-9963-009108E3BBD3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3396B0B8-7451-4004-A528-1F9502255874}" type="parTrans" cxnId="{9E69AB11-3EA4-4549-9516-9D70595D2A1B}">
      <dgm:prSet/>
      <dgm:spPr/>
      <dgm:t>
        <a:bodyPr/>
        <a:lstStyle/>
        <a:p>
          <a:endParaRPr lang="de-DE"/>
        </a:p>
      </dgm:t>
    </dgm:pt>
    <dgm:pt modelId="{545BB40A-E080-46A2-BB6A-EE68742B0A6B}" type="sibTrans" cxnId="{9E69AB11-3EA4-4549-9516-9D70595D2A1B}">
      <dgm:prSet/>
      <dgm:spPr/>
      <dgm:t>
        <a:bodyPr/>
        <a:lstStyle/>
        <a:p>
          <a:endParaRPr lang="de-DE"/>
        </a:p>
      </dgm:t>
    </dgm:pt>
    <dgm:pt modelId="{0C8B4A19-F235-47C0-999D-9732DD452EA7}" type="pres">
      <dgm:prSet presAssocID="{31919FC7-9F72-48D7-8C02-59E39F8BDE26}" presName="compositeShape" presStyleCnt="0">
        <dgm:presLayoutVars>
          <dgm:chMax val="7"/>
          <dgm:dir/>
          <dgm:resizeHandles val="exact"/>
        </dgm:presLayoutVars>
      </dgm:prSet>
      <dgm:spPr/>
    </dgm:pt>
    <dgm:pt modelId="{F7F15945-CBB9-4E33-AF3A-D4D7D3A27CA7}" type="pres">
      <dgm:prSet presAssocID="{0E07CC8F-2D51-42BC-95C2-D7D5884B0E56}" presName="circ1" presStyleLbl="vennNode1" presStyleIdx="0" presStyleCnt="3"/>
      <dgm:spPr/>
      <dgm:t>
        <a:bodyPr/>
        <a:lstStyle/>
        <a:p>
          <a:endParaRPr lang="de-DE"/>
        </a:p>
      </dgm:t>
    </dgm:pt>
    <dgm:pt modelId="{81829961-E692-47EB-B5DE-57742564B709}" type="pres">
      <dgm:prSet presAssocID="{0E07CC8F-2D51-42BC-95C2-D7D5884B0E5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8B322F3-99D5-4C08-AAF9-648BDDD24147}" type="pres">
      <dgm:prSet presAssocID="{02165AB0-303D-495B-8A54-964CA2BBE2EE}" presName="circ2" presStyleLbl="vennNode1" presStyleIdx="1" presStyleCnt="3"/>
      <dgm:spPr/>
      <dgm:t>
        <a:bodyPr/>
        <a:lstStyle/>
        <a:p>
          <a:endParaRPr lang="de-DE"/>
        </a:p>
      </dgm:t>
    </dgm:pt>
    <dgm:pt modelId="{2578FBC8-C661-4BA4-8EDB-97A2691E7B2D}" type="pres">
      <dgm:prSet presAssocID="{02165AB0-303D-495B-8A54-964CA2BBE2E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A10F1B2-CBD4-436F-A003-3B02D1EAB5DE}" type="pres">
      <dgm:prSet presAssocID="{ADF4FECC-EEB6-4682-9963-009108E3BBD3}" presName="circ3" presStyleLbl="vennNode1" presStyleIdx="2" presStyleCnt="3" custLinFactNeighborY="36700"/>
      <dgm:spPr/>
      <dgm:t>
        <a:bodyPr/>
        <a:lstStyle/>
        <a:p>
          <a:endParaRPr lang="de-DE"/>
        </a:p>
      </dgm:t>
    </dgm:pt>
    <dgm:pt modelId="{E9333D80-0D2D-48F2-B493-990E1C26728A}" type="pres">
      <dgm:prSet presAssocID="{ADF4FECC-EEB6-4682-9963-009108E3BBD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C0C34A9-0C8E-41C6-9209-9959C70EDD02}" srcId="{31919FC7-9F72-48D7-8C02-59E39F8BDE26}" destId="{0E07CC8F-2D51-42BC-95C2-D7D5884B0E56}" srcOrd="0" destOrd="0" parTransId="{DD8A7E62-F577-42A6-80B0-431F37533FEF}" sibTransId="{BFC760C6-AD97-4267-A7B9-FB127463C133}"/>
    <dgm:cxn modelId="{CC1D1065-232B-4C32-A7EE-6E14E98403CC}" type="presOf" srcId="{31919FC7-9F72-48D7-8C02-59E39F8BDE26}" destId="{0C8B4A19-F235-47C0-999D-9732DD452EA7}" srcOrd="0" destOrd="0" presId="urn:microsoft.com/office/officeart/2005/8/layout/venn1"/>
    <dgm:cxn modelId="{BEF778FD-0B58-4555-816E-87A6CEA8B185}" type="presOf" srcId="{ADF4FECC-EEB6-4682-9963-009108E3BBD3}" destId="{E9333D80-0D2D-48F2-B493-990E1C26728A}" srcOrd="1" destOrd="0" presId="urn:microsoft.com/office/officeart/2005/8/layout/venn1"/>
    <dgm:cxn modelId="{B9AC0607-A839-4B90-94EC-9F2AD2255718}" type="presOf" srcId="{ADF4FECC-EEB6-4682-9963-009108E3BBD3}" destId="{8A10F1B2-CBD4-436F-A003-3B02D1EAB5DE}" srcOrd="0" destOrd="0" presId="urn:microsoft.com/office/officeart/2005/8/layout/venn1"/>
    <dgm:cxn modelId="{CD052829-7C00-413B-9122-4021BA0DA47C}" srcId="{31919FC7-9F72-48D7-8C02-59E39F8BDE26}" destId="{02165AB0-303D-495B-8A54-964CA2BBE2EE}" srcOrd="1" destOrd="0" parTransId="{3ED378DF-0869-4D31-AED6-292A54729A2D}" sibTransId="{9A6BC9BF-CC97-4323-A53A-0E0A4299A403}"/>
    <dgm:cxn modelId="{9E69AB11-3EA4-4549-9516-9D70595D2A1B}" srcId="{31919FC7-9F72-48D7-8C02-59E39F8BDE26}" destId="{ADF4FECC-EEB6-4682-9963-009108E3BBD3}" srcOrd="2" destOrd="0" parTransId="{3396B0B8-7451-4004-A528-1F9502255874}" sibTransId="{545BB40A-E080-46A2-BB6A-EE68742B0A6B}"/>
    <dgm:cxn modelId="{A1D12FE0-7176-403B-A868-7B1AC4542173}" type="presOf" srcId="{0E07CC8F-2D51-42BC-95C2-D7D5884B0E56}" destId="{81829961-E692-47EB-B5DE-57742564B709}" srcOrd="1" destOrd="0" presId="urn:microsoft.com/office/officeart/2005/8/layout/venn1"/>
    <dgm:cxn modelId="{5FD72395-364F-40D8-AD72-13DE495B9404}" type="presOf" srcId="{0E07CC8F-2D51-42BC-95C2-D7D5884B0E56}" destId="{F7F15945-CBB9-4E33-AF3A-D4D7D3A27CA7}" srcOrd="0" destOrd="0" presId="urn:microsoft.com/office/officeart/2005/8/layout/venn1"/>
    <dgm:cxn modelId="{D0517EC3-3BD4-47FC-A7CA-0127465E2F9E}" type="presOf" srcId="{02165AB0-303D-495B-8A54-964CA2BBE2EE}" destId="{E8B322F3-99D5-4C08-AAF9-648BDDD24147}" srcOrd="0" destOrd="0" presId="urn:microsoft.com/office/officeart/2005/8/layout/venn1"/>
    <dgm:cxn modelId="{B8934B23-0D94-4B3C-BEE6-4772F203446A}" type="presOf" srcId="{02165AB0-303D-495B-8A54-964CA2BBE2EE}" destId="{2578FBC8-C661-4BA4-8EDB-97A2691E7B2D}" srcOrd="1" destOrd="0" presId="urn:microsoft.com/office/officeart/2005/8/layout/venn1"/>
    <dgm:cxn modelId="{138C4B83-A8E9-45AC-9EC1-41603565B8D4}" type="presParOf" srcId="{0C8B4A19-F235-47C0-999D-9732DD452EA7}" destId="{F7F15945-CBB9-4E33-AF3A-D4D7D3A27CA7}" srcOrd="0" destOrd="0" presId="urn:microsoft.com/office/officeart/2005/8/layout/venn1"/>
    <dgm:cxn modelId="{834D0CB9-122F-470A-A5D9-D5CF8C93542C}" type="presParOf" srcId="{0C8B4A19-F235-47C0-999D-9732DD452EA7}" destId="{81829961-E692-47EB-B5DE-57742564B709}" srcOrd="1" destOrd="0" presId="urn:microsoft.com/office/officeart/2005/8/layout/venn1"/>
    <dgm:cxn modelId="{A7F6A0C1-0F0E-49DF-AA00-0D6D611AB01E}" type="presParOf" srcId="{0C8B4A19-F235-47C0-999D-9732DD452EA7}" destId="{E8B322F3-99D5-4C08-AAF9-648BDDD24147}" srcOrd="2" destOrd="0" presId="urn:microsoft.com/office/officeart/2005/8/layout/venn1"/>
    <dgm:cxn modelId="{4F278CD8-17F0-42BF-9140-736ECC8CD3CD}" type="presParOf" srcId="{0C8B4A19-F235-47C0-999D-9732DD452EA7}" destId="{2578FBC8-C661-4BA4-8EDB-97A2691E7B2D}" srcOrd="3" destOrd="0" presId="urn:microsoft.com/office/officeart/2005/8/layout/venn1"/>
    <dgm:cxn modelId="{751DEEF1-E3A6-4C8E-B8E7-644B51A5FE1E}" type="presParOf" srcId="{0C8B4A19-F235-47C0-999D-9732DD452EA7}" destId="{8A10F1B2-CBD4-436F-A003-3B02D1EAB5DE}" srcOrd="4" destOrd="0" presId="urn:microsoft.com/office/officeart/2005/8/layout/venn1"/>
    <dgm:cxn modelId="{430F2049-5537-43E2-A64B-75F5921DB1BC}" type="presParOf" srcId="{0C8B4A19-F235-47C0-999D-9732DD452EA7}" destId="{E9333D80-0D2D-48F2-B493-990E1C26728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9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31919FC7-9F72-48D7-8C02-59E39F8BDE2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0E07CC8F-2D51-42BC-95C2-D7D5884B0E56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DD8A7E62-F577-42A6-80B0-431F37533FEF}" type="parTrans" cxnId="{4C0C34A9-0C8E-41C6-9209-9959C70EDD02}">
      <dgm:prSet/>
      <dgm:spPr/>
      <dgm:t>
        <a:bodyPr/>
        <a:lstStyle/>
        <a:p>
          <a:endParaRPr lang="de-DE"/>
        </a:p>
      </dgm:t>
    </dgm:pt>
    <dgm:pt modelId="{BFC760C6-AD97-4267-A7B9-FB127463C133}" type="sibTrans" cxnId="{4C0C34A9-0C8E-41C6-9209-9959C70EDD02}">
      <dgm:prSet/>
      <dgm:spPr/>
      <dgm:t>
        <a:bodyPr/>
        <a:lstStyle/>
        <a:p>
          <a:endParaRPr lang="de-DE"/>
        </a:p>
      </dgm:t>
    </dgm:pt>
    <dgm:pt modelId="{02165AB0-303D-495B-8A54-964CA2BBE2EE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3ED378DF-0869-4D31-AED6-292A54729A2D}" type="parTrans" cxnId="{CD052829-7C00-413B-9122-4021BA0DA47C}">
      <dgm:prSet/>
      <dgm:spPr/>
      <dgm:t>
        <a:bodyPr/>
        <a:lstStyle/>
        <a:p>
          <a:endParaRPr lang="de-DE"/>
        </a:p>
      </dgm:t>
    </dgm:pt>
    <dgm:pt modelId="{9A6BC9BF-CC97-4323-A53A-0E0A4299A403}" type="sibTrans" cxnId="{CD052829-7C00-413B-9122-4021BA0DA47C}">
      <dgm:prSet/>
      <dgm:spPr/>
      <dgm:t>
        <a:bodyPr/>
        <a:lstStyle/>
        <a:p>
          <a:endParaRPr lang="de-DE"/>
        </a:p>
      </dgm:t>
    </dgm:pt>
    <dgm:pt modelId="{ADF4FECC-EEB6-4682-9963-009108E3BBD3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3396B0B8-7451-4004-A528-1F9502255874}" type="parTrans" cxnId="{9E69AB11-3EA4-4549-9516-9D70595D2A1B}">
      <dgm:prSet/>
      <dgm:spPr/>
      <dgm:t>
        <a:bodyPr/>
        <a:lstStyle/>
        <a:p>
          <a:endParaRPr lang="de-DE"/>
        </a:p>
      </dgm:t>
    </dgm:pt>
    <dgm:pt modelId="{545BB40A-E080-46A2-BB6A-EE68742B0A6B}" type="sibTrans" cxnId="{9E69AB11-3EA4-4549-9516-9D70595D2A1B}">
      <dgm:prSet/>
      <dgm:spPr/>
      <dgm:t>
        <a:bodyPr/>
        <a:lstStyle/>
        <a:p>
          <a:endParaRPr lang="de-DE"/>
        </a:p>
      </dgm:t>
    </dgm:pt>
    <dgm:pt modelId="{0C8B4A19-F235-47C0-999D-9732DD452EA7}" type="pres">
      <dgm:prSet presAssocID="{31919FC7-9F72-48D7-8C02-59E39F8BDE26}" presName="compositeShape" presStyleCnt="0">
        <dgm:presLayoutVars>
          <dgm:chMax val="7"/>
          <dgm:dir/>
          <dgm:resizeHandles val="exact"/>
        </dgm:presLayoutVars>
      </dgm:prSet>
      <dgm:spPr/>
    </dgm:pt>
    <dgm:pt modelId="{F7F15945-CBB9-4E33-AF3A-D4D7D3A27CA7}" type="pres">
      <dgm:prSet presAssocID="{0E07CC8F-2D51-42BC-95C2-D7D5884B0E56}" presName="circ1" presStyleLbl="vennNode1" presStyleIdx="0" presStyleCnt="3"/>
      <dgm:spPr/>
      <dgm:t>
        <a:bodyPr/>
        <a:lstStyle/>
        <a:p>
          <a:endParaRPr lang="de-DE"/>
        </a:p>
      </dgm:t>
    </dgm:pt>
    <dgm:pt modelId="{81829961-E692-47EB-B5DE-57742564B709}" type="pres">
      <dgm:prSet presAssocID="{0E07CC8F-2D51-42BC-95C2-D7D5884B0E5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8B322F3-99D5-4C08-AAF9-648BDDD24147}" type="pres">
      <dgm:prSet presAssocID="{02165AB0-303D-495B-8A54-964CA2BBE2EE}" presName="circ2" presStyleLbl="vennNode1" presStyleIdx="1" presStyleCnt="3"/>
      <dgm:spPr/>
      <dgm:t>
        <a:bodyPr/>
        <a:lstStyle/>
        <a:p>
          <a:endParaRPr lang="de-DE"/>
        </a:p>
      </dgm:t>
    </dgm:pt>
    <dgm:pt modelId="{2578FBC8-C661-4BA4-8EDB-97A2691E7B2D}" type="pres">
      <dgm:prSet presAssocID="{02165AB0-303D-495B-8A54-964CA2BBE2E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A10F1B2-CBD4-436F-A003-3B02D1EAB5DE}" type="pres">
      <dgm:prSet presAssocID="{ADF4FECC-EEB6-4682-9963-009108E3BBD3}" presName="circ3" presStyleLbl="vennNode1" presStyleIdx="2" presStyleCnt="3" custLinFactNeighborY="36700"/>
      <dgm:spPr/>
      <dgm:t>
        <a:bodyPr/>
        <a:lstStyle/>
        <a:p>
          <a:endParaRPr lang="de-DE"/>
        </a:p>
      </dgm:t>
    </dgm:pt>
    <dgm:pt modelId="{E9333D80-0D2D-48F2-B493-990E1C26728A}" type="pres">
      <dgm:prSet presAssocID="{ADF4FECC-EEB6-4682-9963-009108E3BBD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884E0B9-B406-4EB4-A34F-220FB4F647AC}" type="presOf" srcId="{ADF4FECC-EEB6-4682-9963-009108E3BBD3}" destId="{E9333D80-0D2D-48F2-B493-990E1C26728A}" srcOrd="1" destOrd="0" presId="urn:microsoft.com/office/officeart/2005/8/layout/venn1"/>
    <dgm:cxn modelId="{4C0C34A9-0C8E-41C6-9209-9959C70EDD02}" srcId="{31919FC7-9F72-48D7-8C02-59E39F8BDE26}" destId="{0E07CC8F-2D51-42BC-95C2-D7D5884B0E56}" srcOrd="0" destOrd="0" parTransId="{DD8A7E62-F577-42A6-80B0-431F37533FEF}" sibTransId="{BFC760C6-AD97-4267-A7B9-FB127463C133}"/>
    <dgm:cxn modelId="{EA196FBA-AD3C-4BA7-AEFC-684A3ED58D4F}" type="presOf" srcId="{31919FC7-9F72-48D7-8C02-59E39F8BDE26}" destId="{0C8B4A19-F235-47C0-999D-9732DD452EA7}" srcOrd="0" destOrd="0" presId="urn:microsoft.com/office/officeart/2005/8/layout/venn1"/>
    <dgm:cxn modelId="{46A4833C-4614-4060-9F42-593162FDFE80}" type="presOf" srcId="{02165AB0-303D-495B-8A54-964CA2BBE2EE}" destId="{2578FBC8-C661-4BA4-8EDB-97A2691E7B2D}" srcOrd="1" destOrd="0" presId="urn:microsoft.com/office/officeart/2005/8/layout/venn1"/>
    <dgm:cxn modelId="{29B4E66E-CE03-407A-BAE1-330651429C2F}" type="presOf" srcId="{0E07CC8F-2D51-42BC-95C2-D7D5884B0E56}" destId="{F7F15945-CBB9-4E33-AF3A-D4D7D3A27CA7}" srcOrd="0" destOrd="0" presId="urn:microsoft.com/office/officeart/2005/8/layout/venn1"/>
    <dgm:cxn modelId="{CD052829-7C00-413B-9122-4021BA0DA47C}" srcId="{31919FC7-9F72-48D7-8C02-59E39F8BDE26}" destId="{02165AB0-303D-495B-8A54-964CA2BBE2EE}" srcOrd="1" destOrd="0" parTransId="{3ED378DF-0869-4D31-AED6-292A54729A2D}" sibTransId="{9A6BC9BF-CC97-4323-A53A-0E0A4299A403}"/>
    <dgm:cxn modelId="{9E69AB11-3EA4-4549-9516-9D70595D2A1B}" srcId="{31919FC7-9F72-48D7-8C02-59E39F8BDE26}" destId="{ADF4FECC-EEB6-4682-9963-009108E3BBD3}" srcOrd="2" destOrd="0" parTransId="{3396B0B8-7451-4004-A528-1F9502255874}" sibTransId="{545BB40A-E080-46A2-BB6A-EE68742B0A6B}"/>
    <dgm:cxn modelId="{33A3C7FF-556B-4A59-9F5C-D54824867919}" type="presOf" srcId="{0E07CC8F-2D51-42BC-95C2-D7D5884B0E56}" destId="{81829961-E692-47EB-B5DE-57742564B709}" srcOrd="1" destOrd="0" presId="urn:microsoft.com/office/officeart/2005/8/layout/venn1"/>
    <dgm:cxn modelId="{EC4CAC6D-942B-4BC0-8EDE-FD7E5B44DAB8}" type="presOf" srcId="{ADF4FECC-EEB6-4682-9963-009108E3BBD3}" destId="{8A10F1B2-CBD4-436F-A003-3B02D1EAB5DE}" srcOrd="0" destOrd="0" presId="urn:microsoft.com/office/officeart/2005/8/layout/venn1"/>
    <dgm:cxn modelId="{40B661A0-1782-47E1-805E-25F46BCA4241}" type="presOf" srcId="{02165AB0-303D-495B-8A54-964CA2BBE2EE}" destId="{E8B322F3-99D5-4C08-AAF9-648BDDD24147}" srcOrd="0" destOrd="0" presId="urn:microsoft.com/office/officeart/2005/8/layout/venn1"/>
    <dgm:cxn modelId="{5C3AE9B7-D11D-4C89-A5AC-87DF2E46599B}" type="presParOf" srcId="{0C8B4A19-F235-47C0-999D-9732DD452EA7}" destId="{F7F15945-CBB9-4E33-AF3A-D4D7D3A27CA7}" srcOrd="0" destOrd="0" presId="urn:microsoft.com/office/officeart/2005/8/layout/venn1"/>
    <dgm:cxn modelId="{E65E2E31-CAC7-47B4-8718-48A422986997}" type="presParOf" srcId="{0C8B4A19-F235-47C0-999D-9732DD452EA7}" destId="{81829961-E692-47EB-B5DE-57742564B709}" srcOrd="1" destOrd="0" presId="urn:microsoft.com/office/officeart/2005/8/layout/venn1"/>
    <dgm:cxn modelId="{58B0A579-4421-4032-94F0-EE9C2AA880D2}" type="presParOf" srcId="{0C8B4A19-F235-47C0-999D-9732DD452EA7}" destId="{E8B322F3-99D5-4C08-AAF9-648BDDD24147}" srcOrd="2" destOrd="0" presId="urn:microsoft.com/office/officeart/2005/8/layout/venn1"/>
    <dgm:cxn modelId="{E9B5E605-AF8A-4F4C-9598-96F17F71B496}" type="presParOf" srcId="{0C8B4A19-F235-47C0-999D-9732DD452EA7}" destId="{2578FBC8-C661-4BA4-8EDB-97A2691E7B2D}" srcOrd="3" destOrd="0" presId="urn:microsoft.com/office/officeart/2005/8/layout/venn1"/>
    <dgm:cxn modelId="{E603024E-09B4-44C1-9D8B-FDED19E348F1}" type="presParOf" srcId="{0C8B4A19-F235-47C0-999D-9732DD452EA7}" destId="{8A10F1B2-CBD4-436F-A003-3B02D1EAB5DE}" srcOrd="4" destOrd="0" presId="urn:microsoft.com/office/officeart/2005/8/layout/venn1"/>
    <dgm:cxn modelId="{3BD16E07-9216-470F-817B-FEBAB2D77688}" type="presParOf" srcId="{0C8B4A19-F235-47C0-999D-9732DD452EA7}" destId="{E9333D80-0D2D-48F2-B493-990E1C26728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24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4EA0DE13-7B05-44A0-94B3-E7A68CD9293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AE8B34CF-A44E-41A0-AA58-B8D0D77FB4B5}">
      <dgm:prSet phldrT="[Text]"/>
      <dgm:spPr>
        <a:noFill/>
      </dgm:spPr>
      <dgm:t>
        <a:bodyPr/>
        <a:lstStyle/>
        <a:p>
          <a:endParaRPr lang="de-D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98EDB1-9FEF-46D2-BDAA-FB8A693F33FE}" type="parTrans" cxnId="{69FC13FB-2D2D-4C0D-A98F-E471F5133713}">
      <dgm:prSet/>
      <dgm:spPr/>
      <dgm:t>
        <a:bodyPr/>
        <a:lstStyle/>
        <a:p>
          <a:endParaRPr lang="de-DE"/>
        </a:p>
      </dgm:t>
    </dgm:pt>
    <dgm:pt modelId="{235AD215-1B01-4658-AF2A-899288E7CF08}" type="sibTrans" cxnId="{69FC13FB-2D2D-4C0D-A98F-E471F5133713}">
      <dgm:prSet/>
      <dgm:spPr/>
      <dgm:t>
        <a:bodyPr/>
        <a:lstStyle/>
        <a:p>
          <a:endParaRPr lang="de-DE"/>
        </a:p>
      </dgm:t>
    </dgm:pt>
    <dgm:pt modelId="{B04D019B-4978-4356-95AE-E85140FB1C9E}">
      <dgm:prSet phldrT="[Text]"/>
      <dgm:spPr>
        <a:noFill/>
      </dgm:spPr>
      <dgm:t>
        <a:bodyPr/>
        <a:lstStyle/>
        <a:p>
          <a:endParaRPr lang="de-D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34DB68-88F7-4A56-B1E6-1A10FAFCFA6E}" type="parTrans" cxnId="{9463F867-9F4A-4BD9-8631-FE68A5AB77F2}">
      <dgm:prSet/>
      <dgm:spPr/>
      <dgm:t>
        <a:bodyPr/>
        <a:lstStyle/>
        <a:p>
          <a:endParaRPr lang="de-DE"/>
        </a:p>
      </dgm:t>
    </dgm:pt>
    <dgm:pt modelId="{1566F13F-FEA4-46B7-8C0B-80F99BB4D733}" type="sibTrans" cxnId="{9463F867-9F4A-4BD9-8631-FE68A5AB77F2}">
      <dgm:prSet/>
      <dgm:spPr/>
      <dgm:t>
        <a:bodyPr/>
        <a:lstStyle/>
        <a:p>
          <a:endParaRPr lang="de-DE"/>
        </a:p>
      </dgm:t>
    </dgm:pt>
    <dgm:pt modelId="{B4EE3499-E5FA-4309-A245-E52D446FECF9}">
      <dgm:prSet phldrT="[Text]"/>
      <dgm:spPr>
        <a:noFill/>
      </dgm:spPr>
      <dgm:t>
        <a:bodyPr/>
        <a:lstStyle/>
        <a:p>
          <a:endParaRPr lang="de-DE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D924CE-DB32-443A-A1A7-9C46843C5E35}" type="sibTrans" cxnId="{E2E44897-10A3-447D-A624-A3F810625E48}">
      <dgm:prSet/>
      <dgm:spPr/>
      <dgm:t>
        <a:bodyPr/>
        <a:lstStyle/>
        <a:p>
          <a:endParaRPr lang="de-DE"/>
        </a:p>
      </dgm:t>
    </dgm:pt>
    <dgm:pt modelId="{EAB96344-E71A-43D3-A7A8-50ED309C4B75}" type="parTrans" cxnId="{E2E44897-10A3-447D-A624-A3F810625E48}">
      <dgm:prSet/>
      <dgm:spPr/>
      <dgm:t>
        <a:bodyPr/>
        <a:lstStyle/>
        <a:p>
          <a:endParaRPr lang="de-DE"/>
        </a:p>
      </dgm:t>
    </dgm:pt>
    <dgm:pt modelId="{208FB5ED-196D-4E06-98CD-C890521DD217}" type="pres">
      <dgm:prSet presAssocID="{4EA0DE13-7B05-44A0-94B3-E7A68CD92938}" presName="compositeShape" presStyleCnt="0">
        <dgm:presLayoutVars>
          <dgm:chMax val="7"/>
          <dgm:dir/>
          <dgm:resizeHandles val="exact"/>
        </dgm:presLayoutVars>
      </dgm:prSet>
      <dgm:spPr/>
    </dgm:pt>
    <dgm:pt modelId="{34B5BBCD-43E1-43CB-B39B-3EAF65A85C7C}" type="pres">
      <dgm:prSet presAssocID="{AE8B34CF-A44E-41A0-AA58-B8D0D77FB4B5}" presName="circ1" presStyleLbl="vennNode1" presStyleIdx="0" presStyleCnt="3" custLinFactNeighborX="591" custLinFactNeighborY="136"/>
      <dgm:spPr/>
      <dgm:t>
        <a:bodyPr/>
        <a:lstStyle/>
        <a:p>
          <a:endParaRPr lang="de-DE"/>
        </a:p>
      </dgm:t>
    </dgm:pt>
    <dgm:pt modelId="{77D9A89F-C6C5-4D27-BC88-2D7D6F70B8FC}" type="pres">
      <dgm:prSet presAssocID="{AE8B34CF-A44E-41A0-AA58-B8D0D77FB4B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5128A8F-5DAA-44F5-9FE9-FCE2489F7C7C}" type="pres">
      <dgm:prSet presAssocID="{B04D019B-4978-4356-95AE-E85140FB1C9E}" presName="circ2" presStyleLbl="vennNode1" presStyleIdx="1" presStyleCnt="3"/>
      <dgm:spPr/>
      <dgm:t>
        <a:bodyPr/>
        <a:lstStyle/>
        <a:p>
          <a:endParaRPr lang="de-DE"/>
        </a:p>
      </dgm:t>
    </dgm:pt>
    <dgm:pt modelId="{95D25190-D8C7-45F5-ACD6-9913152958AA}" type="pres">
      <dgm:prSet presAssocID="{B04D019B-4978-4356-95AE-E85140FB1C9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A65F4F7-4A9D-4203-9270-F4B6C63D7A72}" type="pres">
      <dgm:prSet presAssocID="{B4EE3499-E5FA-4309-A245-E52D446FECF9}" presName="circ3" presStyleLbl="vennNode1" presStyleIdx="2" presStyleCnt="3" custLinFactNeighborX="686" custLinFactNeighborY="-667"/>
      <dgm:spPr/>
      <dgm:t>
        <a:bodyPr/>
        <a:lstStyle/>
        <a:p>
          <a:endParaRPr lang="de-DE"/>
        </a:p>
      </dgm:t>
    </dgm:pt>
    <dgm:pt modelId="{4C1B618A-7E1F-4B79-9D7A-3C9EFCB0298D}" type="pres">
      <dgm:prSet presAssocID="{B4EE3499-E5FA-4309-A245-E52D446FECF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2D0CFFD4-70BD-492D-86DC-1705B7711FAD}" type="presOf" srcId="{B04D019B-4978-4356-95AE-E85140FB1C9E}" destId="{45128A8F-5DAA-44F5-9FE9-FCE2489F7C7C}" srcOrd="0" destOrd="0" presId="urn:microsoft.com/office/officeart/2005/8/layout/venn1"/>
    <dgm:cxn modelId="{0C545C34-2F74-4957-B4BA-3E77877207C8}" type="presOf" srcId="{B4EE3499-E5FA-4309-A245-E52D446FECF9}" destId="{4C1B618A-7E1F-4B79-9D7A-3C9EFCB0298D}" srcOrd="1" destOrd="0" presId="urn:microsoft.com/office/officeart/2005/8/layout/venn1"/>
    <dgm:cxn modelId="{69FC13FB-2D2D-4C0D-A98F-E471F5133713}" srcId="{4EA0DE13-7B05-44A0-94B3-E7A68CD92938}" destId="{AE8B34CF-A44E-41A0-AA58-B8D0D77FB4B5}" srcOrd="0" destOrd="0" parTransId="{6898EDB1-9FEF-46D2-BDAA-FB8A693F33FE}" sibTransId="{235AD215-1B01-4658-AF2A-899288E7CF08}"/>
    <dgm:cxn modelId="{B6420577-FF6A-445B-9B88-8EBD0B3D1450}" type="presOf" srcId="{AE8B34CF-A44E-41A0-AA58-B8D0D77FB4B5}" destId="{77D9A89F-C6C5-4D27-BC88-2D7D6F70B8FC}" srcOrd="1" destOrd="0" presId="urn:microsoft.com/office/officeart/2005/8/layout/venn1"/>
    <dgm:cxn modelId="{9463F867-9F4A-4BD9-8631-FE68A5AB77F2}" srcId="{4EA0DE13-7B05-44A0-94B3-E7A68CD92938}" destId="{B04D019B-4978-4356-95AE-E85140FB1C9E}" srcOrd="1" destOrd="0" parTransId="{A334DB68-88F7-4A56-B1E6-1A10FAFCFA6E}" sibTransId="{1566F13F-FEA4-46B7-8C0B-80F99BB4D733}"/>
    <dgm:cxn modelId="{E2E44897-10A3-447D-A624-A3F810625E48}" srcId="{4EA0DE13-7B05-44A0-94B3-E7A68CD92938}" destId="{B4EE3499-E5FA-4309-A245-E52D446FECF9}" srcOrd="2" destOrd="0" parTransId="{EAB96344-E71A-43D3-A7A8-50ED309C4B75}" sibTransId="{A0D924CE-DB32-443A-A1A7-9C46843C5E35}"/>
    <dgm:cxn modelId="{0D206B86-D731-4F87-9B23-93719292866D}" type="presOf" srcId="{4EA0DE13-7B05-44A0-94B3-E7A68CD92938}" destId="{208FB5ED-196D-4E06-98CD-C890521DD217}" srcOrd="0" destOrd="0" presId="urn:microsoft.com/office/officeart/2005/8/layout/venn1"/>
    <dgm:cxn modelId="{4CA4EF76-02D1-41A5-B0A5-BFEE1276F632}" type="presOf" srcId="{AE8B34CF-A44E-41A0-AA58-B8D0D77FB4B5}" destId="{34B5BBCD-43E1-43CB-B39B-3EAF65A85C7C}" srcOrd="0" destOrd="0" presId="urn:microsoft.com/office/officeart/2005/8/layout/venn1"/>
    <dgm:cxn modelId="{69DFE846-7A51-4D68-B30E-43A054819EC6}" type="presOf" srcId="{B04D019B-4978-4356-95AE-E85140FB1C9E}" destId="{95D25190-D8C7-45F5-ACD6-9913152958AA}" srcOrd="1" destOrd="0" presId="urn:microsoft.com/office/officeart/2005/8/layout/venn1"/>
    <dgm:cxn modelId="{7E190877-0F3D-41B9-875F-3C66B4859765}" type="presOf" srcId="{B4EE3499-E5FA-4309-A245-E52D446FECF9}" destId="{9A65F4F7-4A9D-4203-9270-F4B6C63D7A72}" srcOrd="0" destOrd="0" presId="urn:microsoft.com/office/officeart/2005/8/layout/venn1"/>
    <dgm:cxn modelId="{1568E324-ABEA-4BF4-BD47-4AE87CC7AA53}" type="presParOf" srcId="{208FB5ED-196D-4E06-98CD-C890521DD217}" destId="{34B5BBCD-43E1-43CB-B39B-3EAF65A85C7C}" srcOrd="0" destOrd="0" presId="urn:microsoft.com/office/officeart/2005/8/layout/venn1"/>
    <dgm:cxn modelId="{EBCD7F57-071C-443A-BCEA-CB2FDD6EF3F6}" type="presParOf" srcId="{208FB5ED-196D-4E06-98CD-C890521DD217}" destId="{77D9A89F-C6C5-4D27-BC88-2D7D6F70B8FC}" srcOrd="1" destOrd="0" presId="urn:microsoft.com/office/officeart/2005/8/layout/venn1"/>
    <dgm:cxn modelId="{871A06D7-D877-4B10-B2A8-C372158C53A7}" type="presParOf" srcId="{208FB5ED-196D-4E06-98CD-C890521DD217}" destId="{45128A8F-5DAA-44F5-9FE9-FCE2489F7C7C}" srcOrd="2" destOrd="0" presId="urn:microsoft.com/office/officeart/2005/8/layout/venn1"/>
    <dgm:cxn modelId="{CC576246-B3AA-4D69-A77A-0D0DE99650C4}" type="presParOf" srcId="{208FB5ED-196D-4E06-98CD-C890521DD217}" destId="{95D25190-D8C7-45F5-ACD6-9913152958AA}" srcOrd="3" destOrd="0" presId="urn:microsoft.com/office/officeart/2005/8/layout/venn1"/>
    <dgm:cxn modelId="{8F10E082-00A2-4E8D-BD40-DC9E999E856A}" type="presParOf" srcId="{208FB5ED-196D-4E06-98CD-C890521DD217}" destId="{9A65F4F7-4A9D-4203-9270-F4B6C63D7A72}" srcOrd="4" destOrd="0" presId="urn:microsoft.com/office/officeart/2005/8/layout/venn1"/>
    <dgm:cxn modelId="{3505DCEB-58F9-44BC-9953-3611C9D71F50}" type="presParOf" srcId="{208FB5ED-196D-4E06-98CD-C890521DD217}" destId="{4C1B618A-7E1F-4B79-9D7A-3C9EFCB0298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29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31919FC7-9F72-48D7-8C02-59E39F8BDE2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0E07CC8F-2D51-42BC-95C2-D7D5884B0E56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DD8A7E62-F577-42A6-80B0-431F37533FEF}" type="parTrans" cxnId="{4C0C34A9-0C8E-41C6-9209-9959C70EDD02}">
      <dgm:prSet/>
      <dgm:spPr/>
      <dgm:t>
        <a:bodyPr/>
        <a:lstStyle/>
        <a:p>
          <a:endParaRPr lang="de-DE"/>
        </a:p>
      </dgm:t>
    </dgm:pt>
    <dgm:pt modelId="{BFC760C6-AD97-4267-A7B9-FB127463C133}" type="sibTrans" cxnId="{4C0C34A9-0C8E-41C6-9209-9959C70EDD02}">
      <dgm:prSet/>
      <dgm:spPr/>
      <dgm:t>
        <a:bodyPr/>
        <a:lstStyle/>
        <a:p>
          <a:endParaRPr lang="de-DE"/>
        </a:p>
      </dgm:t>
    </dgm:pt>
    <dgm:pt modelId="{02165AB0-303D-495B-8A54-964CA2BBE2EE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3ED378DF-0869-4D31-AED6-292A54729A2D}" type="parTrans" cxnId="{CD052829-7C00-413B-9122-4021BA0DA47C}">
      <dgm:prSet/>
      <dgm:spPr/>
      <dgm:t>
        <a:bodyPr/>
        <a:lstStyle/>
        <a:p>
          <a:endParaRPr lang="de-DE"/>
        </a:p>
      </dgm:t>
    </dgm:pt>
    <dgm:pt modelId="{9A6BC9BF-CC97-4323-A53A-0E0A4299A403}" type="sibTrans" cxnId="{CD052829-7C00-413B-9122-4021BA0DA47C}">
      <dgm:prSet/>
      <dgm:spPr/>
      <dgm:t>
        <a:bodyPr/>
        <a:lstStyle/>
        <a:p>
          <a:endParaRPr lang="de-DE"/>
        </a:p>
      </dgm:t>
    </dgm:pt>
    <dgm:pt modelId="{ADF4FECC-EEB6-4682-9963-009108E3BBD3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3396B0B8-7451-4004-A528-1F9502255874}" type="parTrans" cxnId="{9E69AB11-3EA4-4549-9516-9D70595D2A1B}">
      <dgm:prSet/>
      <dgm:spPr/>
      <dgm:t>
        <a:bodyPr/>
        <a:lstStyle/>
        <a:p>
          <a:endParaRPr lang="de-DE"/>
        </a:p>
      </dgm:t>
    </dgm:pt>
    <dgm:pt modelId="{545BB40A-E080-46A2-BB6A-EE68742B0A6B}" type="sibTrans" cxnId="{9E69AB11-3EA4-4549-9516-9D70595D2A1B}">
      <dgm:prSet/>
      <dgm:spPr/>
      <dgm:t>
        <a:bodyPr/>
        <a:lstStyle/>
        <a:p>
          <a:endParaRPr lang="de-DE"/>
        </a:p>
      </dgm:t>
    </dgm:pt>
    <dgm:pt modelId="{0C8B4A19-F235-47C0-999D-9732DD452EA7}" type="pres">
      <dgm:prSet presAssocID="{31919FC7-9F72-48D7-8C02-59E39F8BDE26}" presName="compositeShape" presStyleCnt="0">
        <dgm:presLayoutVars>
          <dgm:chMax val="7"/>
          <dgm:dir/>
          <dgm:resizeHandles val="exact"/>
        </dgm:presLayoutVars>
      </dgm:prSet>
      <dgm:spPr/>
    </dgm:pt>
    <dgm:pt modelId="{F7F15945-CBB9-4E33-AF3A-D4D7D3A27CA7}" type="pres">
      <dgm:prSet presAssocID="{0E07CC8F-2D51-42BC-95C2-D7D5884B0E56}" presName="circ1" presStyleLbl="vennNode1" presStyleIdx="0" presStyleCnt="3"/>
      <dgm:spPr/>
      <dgm:t>
        <a:bodyPr/>
        <a:lstStyle/>
        <a:p>
          <a:endParaRPr lang="de-DE"/>
        </a:p>
      </dgm:t>
    </dgm:pt>
    <dgm:pt modelId="{81829961-E692-47EB-B5DE-57742564B709}" type="pres">
      <dgm:prSet presAssocID="{0E07CC8F-2D51-42BC-95C2-D7D5884B0E5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8B322F3-99D5-4C08-AAF9-648BDDD24147}" type="pres">
      <dgm:prSet presAssocID="{02165AB0-303D-495B-8A54-964CA2BBE2EE}" presName="circ2" presStyleLbl="vennNode1" presStyleIdx="1" presStyleCnt="3"/>
      <dgm:spPr/>
      <dgm:t>
        <a:bodyPr/>
        <a:lstStyle/>
        <a:p>
          <a:endParaRPr lang="de-DE"/>
        </a:p>
      </dgm:t>
    </dgm:pt>
    <dgm:pt modelId="{2578FBC8-C661-4BA4-8EDB-97A2691E7B2D}" type="pres">
      <dgm:prSet presAssocID="{02165AB0-303D-495B-8A54-964CA2BBE2E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A10F1B2-CBD4-436F-A003-3B02D1EAB5DE}" type="pres">
      <dgm:prSet presAssocID="{ADF4FECC-EEB6-4682-9963-009108E3BBD3}" presName="circ3" presStyleLbl="vennNode1" presStyleIdx="2" presStyleCnt="3"/>
      <dgm:spPr/>
      <dgm:t>
        <a:bodyPr/>
        <a:lstStyle/>
        <a:p>
          <a:endParaRPr lang="de-DE"/>
        </a:p>
      </dgm:t>
    </dgm:pt>
    <dgm:pt modelId="{E9333D80-0D2D-48F2-B493-990E1C26728A}" type="pres">
      <dgm:prSet presAssocID="{ADF4FECC-EEB6-4682-9963-009108E3BBD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C0C34A9-0C8E-41C6-9209-9959C70EDD02}" srcId="{31919FC7-9F72-48D7-8C02-59E39F8BDE26}" destId="{0E07CC8F-2D51-42BC-95C2-D7D5884B0E56}" srcOrd="0" destOrd="0" parTransId="{DD8A7E62-F577-42A6-80B0-431F37533FEF}" sibTransId="{BFC760C6-AD97-4267-A7B9-FB127463C133}"/>
    <dgm:cxn modelId="{F8E3B91A-D72F-4775-B241-899163588D3B}" type="presOf" srcId="{02165AB0-303D-495B-8A54-964CA2BBE2EE}" destId="{E8B322F3-99D5-4C08-AAF9-648BDDD24147}" srcOrd="0" destOrd="0" presId="urn:microsoft.com/office/officeart/2005/8/layout/venn1"/>
    <dgm:cxn modelId="{F66389CD-0C4C-4A35-A58F-1B6D8BA20AAF}" type="presOf" srcId="{02165AB0-303D-495B-8A54-964CA2BBE2EE}" destId="{2578FBC8-C661-4BA4-8EDB-97A2691E7B2D}" srcOrd="1" destOrd="0" presId="urn:microsoft.com/office/officeart/2005/8/layout/venn1"/>
    <dgm:cxn modelId="{8863158F-CCAF-4794-BD2C-15BF6E27B8F9}" type="presOf" srcId="{ADF4FECC-EEB6-4682-9963-009108E3BBD3}" destId="{E9333D80-0D2D-48F2-B493-990E1C26728A}" srcOrd="1" destOrd="0" presId="urn:microsoft.com/office/officeart/2005/8/layout/venn1"/>
    <dgm:cxn modelId="{AA1C6D27-598C-4D03-AB29-2A49D75A0149}" type="presOf" srcId="{ADF4FECC-EEB6-4682-9963-009108E3BBD3}" destId="{8A10F1B2-CBD4-436F-A003-3B02D1EAB5DE}" srcOrd="0" destOrd="0" presId="urn:microsoft.com/office/officeart/2005/8/layout/venn1"/>
    <dgm:cxn modelId="{95CC0EB8-3327-497A-B1CF-BAFB48D0051E}" type="presOf" srcId="{0E07CC8F-2D51-42BC-95C2-D7D5884B0E56}" destId="{F7F15945-CBB9-4E33-AF3A-D4D7D3A27CA7}" srcOrd="0" destOrd="0" presId="urn:microsoft.com/office/officeart/2005/8/layout/venn1"/>
    <dgm:cxn modelId="{CD052829-7C00-413B-9122-4021BA0DA47C}" srcId="{31919FC7-9F72-48D7-8C02-59E39F8BDE26}" destId="{02165AB0-303D-495B-8A54-964CA2BBE2EE}" srcOrd="1" destOrd="0" parTransId="{3ED378DF-0869-4D31-AED6-292A54729A2D}" sibTransId="{9A6BC9BF-CC97-4323-A53A-0E0A4299A403}"/>
    <dgm:cxn modelId="{9E69AB11-3EA4-4549-9516-9D70595D2A1B}" srcId="{31919FC7-9F72-48D7-8C02-59E39F8BDE26}" destId="{ADF4FECC-EEB6-4682-9963-009108E3BBD3}" srcOrd="2" destOrd="0" parTransId="{3396B0B8-7451-4004-A528-1F9502255874}" sibTransId="{545BB40A-E080-46A2-BB6A-EE68742B0A6B}"/>
    <dgm:cxn modelId="{428C85A4-522F-4749-9371-C2775109030C}" type="presOf" srcId="{0E07CC8F-2D51-42BC-95C2-D7D5884B0E56}" destId="{81829961-E692-47EB-B5DE-57742564B709}" srcOrd="1" destOrd="0" presId="urn:microsoft.com/office/officeart/2005/8/layout/venn1"/>
    <dgm:cxn modelId="{E9616C1D-54AC-4C4C-8E8D-770DBE041027}" type="presOf" srcId="{31919FC7-9F72-48D7-8C02-59E39F8BDE26}" destId="{0C8B4A19-F235-47C0-999D-9732DD452EA7}" srcOrd="0" destOrd="0" presId="urn:microsoft.com/office/officeart/2005/8/layout/venn1"/>
    <dgm:cxn modelId="{336705EC-61F8-4056-8948-F4461D1C3B4C}" type="presParOf" srcId="{0C8B4A19-F235-47C0-999D-9732DD452EA7}" destId="{F7F15945-CBB9-4E33-AF3A-D4D7D3A27CA7}" srcOrd="0" destOrd="0" presId="urn:microsoft.com/office/officeart/2005/8/layout/venn1"/>
    <dgm:cxn modelId="{ADFEF90F-2DA1-4782-9C62-E693822C679F}" type="presParOf" srcId="{0C8B4A19-F235-47C0-999D-9732DD452EA7}" destId="{81829961-E692-47EB-B5DE-57742564B709}" srcOrd="1" destOrd="0" presId="urn:microsoft.com/office/officeart/2005/8/layout/venn1"/>
    <dgm:cxn modelId="{933A5078-D0DF-400C-BCB5-4B4F4E116487}" type="presParOf" srcId="{0C8B4A19-F235-47C0-999D-9732DD452EA7}" destId="{E8B322F3-99D5-4C08-AAF9-648BDDD24147}" srcOrd="2" destOrd="0" presId="urn:microsoft.com/office/officeart/2005/8/layout/venn1"/>
    <dgm:cxn modelId="{C948B15A-332F-4EC9-9E90-627F8C02D788}" type="presParOf" srcId="{0C8B4A19-F235-47C0-999D-9732DD452EA7}" destId="{2578FBC8-C661-4BA4-8EDB-97A2691E7B2D}" srcOrd="3" destOrd="0" presId="urn:microsoft.com/office/officeart/2005/8/layout/venn1"/>
    <dgm:cxn modelId="{A0FA8A9D-A506-47FC-944F-377E4D0E0CFA}" type="presParOf" srcId="{0C8B4A19-F235-47C0-999D-9732DD452EA7}" destId="{8A10F1B2-CBD4-436F-A003-3B02D1EAB5DE}" srcOrd="4" destOrd="0" presId="urn:microsoft.com/office/officeart/2005/8/layout/venn1"/>
    <dgm:cxn modelId="{BBF0263D-DEB0-4677-B9E9-A502124D2A95}" type="presParOf" srcId="{0C8B4A19-F235-47C0-999D-9732DD452EA7}" destId="{E9333D80-0D2D-48F2-B493-990E1C26728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4EA0DE13-7B05-44A0-94B3-E7A68CD9293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AE8B34CF-A44E-41A0-AA58-B8D0D77FB4B5}">
      <dgm:prSet phldrT="[Text]"/>
      <dgm:spPr>
        <a:noFill/>
      </dgm:spPr>
      <dgm:t>
        <a:bodyPr/>
        <a:lstStyle/>
        <a:p>
          <a:endParaRPr lang="de-D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98EDB1-9FEF-46D2-BDAA-FB8A693F33FE}" type="parTrans" cxnId="{69FC13FB-2D2D-4C0D-A98F-E471F5133713}">
      <dgm:prSet/>
      <dgm:spPr/>
      <dgm:t>
        <a:bodyPr/>
        <a:lstStyle/>
        <a:p>
          <a:endParaRPr lang="de-DE"/>
        </a:p>
      </dgm:t>
    </dgm:pt>
    <dgm:pt modelId="{235AD215-1B01-4658-AF2A-899288E7CF08}" type="sibTrans" cxnId="{69FC13FB-2D2D-4C0D-A98F-E471F5133713}">
      <dgm:prSet/>
      <dgm:spPr/>
      <dgm:t>
        <a:bodyPr/>
        <a:lstStyle/>
        <a:p>
          <a:endParaRPr lang="de-DE"/>
        </a:p>
      </dgm:t>
    </dgm:pt>
    <dgm:pt modelId="{B04D019B-4978-4356-95AE-E85140FB1C9E}">
      <dgm:prSet phldrT="[Text]"/>
      <dgm:spPr>
        <a:noFill/>
      </dgm:spPr>
      <dgm:t>
        <a:bodyPr/>
        <a:lstStyle/>
        <a:p>
          <a:endParaRPr lang="de-D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34DB68-88F7-4A56-B1E6-1A10FAFCFA6E}" type="parTrans" cxnId="{9463F867-9F4A-4BD9-8631-FE68A5AB77F2}">
      <dgm:prSet/>
      <dgm:spPr/>
      <dgm:t>
        <a:bodyPr/>
        <a:lstStyle/>
        <a:p>
          <a:endParaRPr lang="de-DE"/>
        </a:p>
      </dgm:t>
    </dgm:pt>
    <dgm:pt modelId="{1566F13F-FEA4-46B7-8C0B-80F99BB4D733}" type="sibTrans" cxnId="{9463F867-9F4A-4BD9-8631-FE68A5AB77F2}">
      <dgm:prSet/>
      <dgm:spPr/>
      <dgm:t>
        <a:bodyPr/>
        <a:lstStyle/>
        <a:p>
          <a:endParaRPr lang="de-DE"/>
        </a:p>
      </dgm:t>
    </dgm:pt>
    <dgm:pt modelId="{B4EE3499-E5FA-4309-A245-E52D446FECF9}">
      <dgm:prSet phldrT="[Text]"/>
      <dgm:spPr>
        <a:noFill/>
      </dgm:spPr>
      <dgm:t>
        <a:bodyPr/>
        <a:lstStyle/>
        <a:p>
          <a:endParaRPr lang="de-DE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D924CE-DB32-443A-A1A7-9C46843C5E35}" type="sibTrans" cxnId="{E2E44897-10A3-447D-A624-A3F810625E48}">
      <dgm:prSet/>
      <dgm:spPr/>
      <dgm:t>
        <a:bodyPr/>
        <a:lstStyle/>
        <a:p>
          <a:endParaRPr lang="de-DE"/>
        </a:p>
      </dgm:t>
    </dgm:pt>
    <dgm:pt modelId="{EAB96344-E71A-43D3-A7A8-50ED309C4B75}" type="parTrans" cxnId="{E2E44897-10A3-447D-A624-A3F810625E48}">
      <dgm:prSet/>
      <dgm:spPr/>
      <dgm:t>
        <a:bodyPr/>
        <a:lstStyle/>
        <a:p>
          <a:endParaRPr lang="de-DE"/>
        </a:p>
      </dgm:t>
    </dgm:pt>
    <dgm:pt modelId="{208FB5ED-196D-4E06-98CD-C890521DD217}" type="pres">
      <dgm:prSet presAssocID="{4EA0DE13-7B05-44A0-94B3-E7A68CD92938}" presName="compositeShape" presStyleCnt="0">
        <dgm:presLayoutVars>
          <dgm:chMax val="7"/>
          <dgm:dir/>
          <dgm:resizeHandles val="exact"/>
        </dgm:presLayoutVars>
      </dgm:prSet>
      <dgm:spPr/>
    </dgm:pt>
    <dgm:pt modelId="{34B5BBCD-43E1-43CB-B39B-3EAF65A85C7C}" type="pres">
      <dgm:prSet presAssocID="{AE8B34CF-A44E-41A0-AA58-B8D0D77FB4B5}" presName="circ1" presStyleLbl="vennNode1" presStyleIdx="0" presStyleCnt="3" custLinFactNeighborX="591" custLinFactNeighborY="136"/>
      <dgm:spPr/>
      <dgm:t>
        <a:bodyPr/>
        <a:lstStyle/>
        <a:p>
          <a:endParaRPr lang="de-DE"/>
        </a:p>
      </dgm:t>
    </dgm:pt>
    <dgm:pt modelId="{77D9A89F-C6C5-4D27-BC88-2D7D6F70B8FC}" type="pres">
      <dgm:prSet presAssocID="{AE8B34CF-A44E-41A0-AA58-B8D0D77FB4B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5128A8F-5DAA-44F5-9FE9-FCE2489F7C7C}" type="pres">
      <dgm:prSet presAssocID="{B04D019B-4978-4356-95AE-E85140FB1C9E}" presName="circ2" presStyleLbl="vennNode1" presStyleIdx="1" presStyleCnt="3"/>
      <dgm:spPr/>
      <dgm:t>
        <a:bodyPr/>
        <a:lstStyle/>
        <a:p>
          <a:endParaRPr lang="de-DE"/>
        </a:p>
      </dgm:t>
    </dgm:pt>
    <dgm:pt modelId="{95D25190-D8C7-45F5-ACD6-9913152958AA}" type="pres">
      <dgm:prSet presAssocID="{B04D019B-4978-4356-95AE-E85140FB1C9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A65F4F7-4A9D-4203-9270-F4B6C63D7A72}" type="pres">
      <dgm:prSet presAssocID="{B4EE3499-E5FA-4309-A245-E52D446FECF9}" presName="circ3" presStyleLbl="vennNode1" presStyleIdx="2" presStyleCnt="3" custLinFactNeighborX="686" custLinFactNeighborY="-667"/>
      <dgm:spPr/>
      <dgm:t>
        <a:bodyPr/>
        <a:lstStyle/>
        <a:p>
          <a:endParaRPr lang="de-DE"/>
        </a:p>
      </dgm:t>
    </dgm:pt>
    <dgm:pt modelId="{4C1B618A-7E1F-4B79-9D7A-3C9EFCB0298D}" type="pres">
      <dgm:prSet presAssocID="{B4EE3499-E5FA-4309-A245-E52D446FECF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9FC13FB-2D2D-4C0D-A98F-E471F5133713}" srcId="{4EA0DE13-7B05-44A0-94B3-E7A68CD92938}" destId="{AE8B34CF-A44E-41A0-AA58-B8D0D77FB4B5}" srcOrd="0" destOrd="0" parTransId="{6898EDB1-9FEF-46D2-BDAA-FB8A693F33FE}" sibTransId="{235AD215-1B01-4658-AF2A-899288E7CF08}"/>
    <dgm:cxn modelId="{9463F867-9F4A-4BD9-8631-FE68A5AB77F2}" srcId="{4EA0DE13-7B05-44A0-94B3-E7A68CD92938}" destId="{B04D019B-4978-4356-95AE-E85140FB1C9E}" srcOrd="1" destOrd="0" parTransId="{A334DB68-88F7-4A56-B1E6-1A10FAFCFA6E}" sibTransId="{1566F13F-FEA4-46B7-8C0B-80F99BB4D733}"/>
    <dgm:cxn modelId="{2D0A263D-93FD-4553-B0BC-DE262A018B54}" type="presOf" srcId="{B04D019B-4978-4356-95AE-E85140FB1C9E}" destId="{45128A8F-5DAA-44F5-9FE9-FCE2489F7C7C}" srcOrd="0" destOrd="0" presId="urn:microsoft.com/office/officeart/2005/8/layout/venn1"/>
    <dgm:cxn modelId="{E2E44897-10A3-447D-A624-A3F810625E48}" srcId="{4EA0DE13-7B05-44A0-94B3-E7A68CD92938}" destId="{B4EE3499-E5FA-4309-A245-E52D446FECF9}" srcOrd="2" destOrd="0" parTransId="{EAB96344-E71A-43D3-A7A8-50ED309C4B75}" sibTransId="{A0D924CE-DB32-443A-A1A7-9C46843C5E35}"/>
    <dgm:cxn modelId="{C390655E-13D0-4480-9D67-D6643520AF9B}" type="presOf" srcId="{AE8B34CF-A44E-41A0-AA58-B8D0D77FB4B5}" destId="{34B5BBCD-43E1-43CB-B39B-3EAF65A85C7C}" srcOrd="0" destOrd="0" presId="urn:microsoft.com/office/officeart/2005/8/layout/venn1"/>
    <dgm:cxn modelId="{945589C9-6290-4DE6-A500-2332835DECC4}" type="presOf" srcId="{B4EE3499-E5FA-4309-A245-E52D446FECF9}" destId="{4C1B618A-7E1F-4B79-9D7A-3C9EFCB0298D}" srcOrd="1" destOrd="0" presId="urn:microsoft.com/office/officeart/2005/8/layout/venn1"/>
    <dgm:cxn modelId="{CD3057E3-FDC2-484F-AEDE-9A6B6055AA31}" type="presOf" srcId="{B04D019B-4978-4356-95AE-E85140FB1C9E}" destId="{95D25190-D8C7-45F5-ACD6-9913152958AA}" srcOrd="1" destOrd="0" presId="urn:microsoft.com/office/officeart/2005/8/layout/venn1"/>
    <dgm:cxn modelId="{79C2A128-748D-47B7-9A2B-0661EBCD97AA}" type="presOf" srcId="{AE8B34CF-A44E-41A0-AA58-B8D0D77FB4B5}" destId="{77D9A89F-C6C5-4D27-BC88-2D7D6F70B8FC}" srcOrd="1" destOrd="0" presId="urn:microsoft.com/office/officeart/2005/8/layout/venn1"/>
    <dgm:cxn modelId="{977E0DF0-553B-481D-8F5B-435E439E0B15}" type="presOf" srcId="{B4EE3499-E5FA-4309-A245-E52D446FECF9}" destId="{9A65F4F7-4A9D-4203-9270-F4B6C63D7A72}" srcOrd="0" destOrd="0" presId="urn:microsoft.com/office/officeart/2005/8/layout/venn1"/>
    <dgm:cxn modelId="{F5982FF4-AAA8-4D35-9590-2DADB0881CDB}" type="presOf" srcId="{4EA0DE13-7B05-44A0-94B3-E7A68CD92938}" destId="{208FB5ED-196D-4E06-98CD-C890521DD217}" srcOrd="0" destOrd="0" presId="urn:microsoft.com/office/officeart/2005/8/layout/venn1"/>
    <dgm:cxn modelId="{A0BB78F3-4A6A-4C89-8B5C-CC7C0AA72338}" type="presParOf" srcId="{208FB5ED-196D-4E06-98CD-C890521DD217}" destId="{34B5BBCD-43E1-43CB-B39B-3EAF65A85C7C}" srcOrd="0" destOrd="0" presId="urn:microsoft.com/office/officeart/2005/8/layout/venn1"/>
    <dgm:cxn modelId="{0959D14F-C3F0-44CA-8A53-5566A4EE9600}" type="presParOf" srcId="{208FB5ED-196D-4E06-98CD-C890521DD217}" destId="{77D9A89F-C6C5-4D27-BC88-2D7D6F70B8FC}" srcOrd="1" destOrd="0" presId="urn:microsoft.com/office/officeart/2005/8/layout/venn1"/>
    <dgm:cxn modelId="{72F4509F-FC52-4E4C-B688-DD9C09F0980B}" type="presParOf" srcId="{208FB5ED-196D-4E06-98CD-C890521DD217}" destId="{45128A8F-5DAA-44F5-9FE9-FCE2489F7C7C}" srcOrd="2" destOrd="0" presId="urn:microsoft.com/office/officeart/2005/8/layout/venn1"/>
    <dgm:cxn modelId="{D7A34166-A46A-4459-B870-46EC7221D6FE}" type="presParOf" srcId="{208FB5ED-196D-4E06-98CD-C890521DD217}" destId="{95D25190-D8C7-45F5-ACD6-9913152958AA}" srcOrd="3" destOrd="0" presId="urn:microsoft.com/office/officeart/2005/8/layout/venn1"/>
    <dgm:cxn modelId="{A99163B7-C5DA-4CF4-9D10-F5C58949BB46}" type="presParOf" srcId="{208FB5ED-196D-4E06-98CD-C890521DD217}" destId="{9A65F4F7-4A9D-4203-9270-F4B6C63D7A72}" srcOrd="4" destOrd="0" presId="urn:microsoft.com/office/officeart/2005/8/layout/venn1"/>
    <dgm:cxn modelId="{FFF66392-789A-496F-A236-23E3C90E5198}" type="presParOf" srcId="{208FB5ED-196D-4E06-98CD-C890521DD217}" destId="{4C1B618A-7E1F-4B79-9D7A-3C9EFCB0298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31919FC7-9F72-48D7-8C02-59E39F8BDE2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0E07CC8F-2D51-42BC-95C2-D7D5884B0E56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DD8A7E62-F577-42A6-80B0-431F37533FEF}" type="parTrans" cxnId="{4C0C34A9-0C8E-41C6-9209-9959C70EDD02}">
      <dgm:prSet/>
      <dgm:spPr/>
      <dgm:t>
        <a:bodyPr/>
        <a:lstStyle/>
        <a:p>
          <a:endParaRPr lang="de-DE"/>
        </a:p>
      </dgm:t>
    </dgm:pt>
    <dgm:pt modelId="{BFC760C6-AD97-4267-A7B9-FB127463C133}" type="sibTrans" cxnId="{4C0C34A9-0C8E-41C6-9209-9959C70EDD02}">
      <dgm:prSet/>
      <dgm:spPr/>
      <dgm:t>
        <a:bodyPr/>
        <a:lstStyle/>
        <a:p>
          <a:endParaRPr lang="de-DE"/>
        </a:p>
      </dgm:t>
    </dgm:pt>
    <dgm:pt modelId="{02165AB0-303D-495B-8A54-964CA2BBE2EE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3ED378DF-0869-4D31-AED6-292A54729A2D}" type="parTrans" cxnId="{CD052829-7C00-413B-9122-4021BA0DA47C}">
      <dgm:prSet/>
      <dgm:spPr/>
      <dgm:t>
        <a:bodyPr/>
        <a:lstStyle/>
        <a:p>
          <a:endParaRPr lang="de-DE"/>
        </a:p>
      </dgm:t>
    </dgm:pt>
    <dgm:pt modelId="{9A6BC9BF-CC97-4323-A53A-0E0A4299A403}" type="sibTrans" cxnId="{CD052829-7C00-413B-9122-4021BA0DA47C}">
      <dgm:prSet/>
      <dgm:spPr/>
      <dgm:t>
        <a:bodyPr/>
        <a:lstStyle/>
        <a:p>
          <a:endParaRPr lang="de-DE"/>
        </a:p>
      </dgm:t>
    </dgm:pt>
    <dgm:pt modelId="{ADF4FECC-EEB6-4682-9963-009108E3BBD3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3396B0B8-7451-4004-A528-1F9502255874}" type="parTrans" cxnId="{9E69AB11-3EA4-4549-9516-9D70595D2A1B}">
      <dgm:prSet/>
      <dgm:spPr/>
      <dgm:t>
        <a:bodyPr/>
        <a:lstStyle/>
        <a:p>
          <a:endParaRPr lang="de-DE"/>
        </a:p>
      </dgm:t>
    </dgm:pt>
    <dgm:pt modelId="{545BB40A-E080-46A2-BB6A-EE68742B0A6B}" type="sibTrans" cxnId="{9E69AB11-3EA4-4549-9516-9D70595D2A1B}">
      <dgm:prSet/>
      <dgm:spPr/>
      <dgm:t>
        <a:bodyPr/>
        <a:lstStyle/>
        <a:p>
          <a:endParaRPr lang="de-DE"/>
        </a:p>
      </dgm:t>
    </dgm:pt>
    <dgm:pt modelId="{0C8B4A19-F235-47C0-999D-9732DD452EA7}" type="pres">
      <dgm:prSet presAssocID="{31919FC7-9F72-48D7-8C02-59E39F8BDE26}" presName="compositeShape" presStyleCnt="0">
        <dgm:presLayoutVars>
          <dgm:chMax val="7"/>
          <dgm:dir/>
          <dgm:resizeHandles val="exact"/>
        </dgm:presLayoutVars>
      </dgm:prSet>
      <dgm:spPr/>
    </dgm:pt>
    <dgm:pt modelId="{F7F15945-CBB9-4E33-AF3A-D4D7D3A27CA7}" type="pres">
      <dgm:prSet presAssocID="{0E07CC8F-2D51-42BC-95C2-D7D5884B0E56}" presName="circ1" presStyleLbl="vennNode1" presStyleIdx="0" presStyleCnt="3"/>
      <dgm:spPr/>
      <dgm:t>
        <a:bodyPr/>
        <a:lstStyle/>
        <a:p>
          <a:endParaRPr lang="de-DE"/>
        </a:p>
      </dgm:t>
    </dgm:pt>
    <dgm:pt modelId="{81829961-E692-47EB-B5DE-57742564B709}" type="pres">
      <dgm:prSet presAssocID="{0E07CC8F-2D51-42BC-95C2-D7D5884B0E5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8B322F3-99D5-4C08-AAF9-648BDDD24147}" type="pres">
      <dgm:prSet presAssocID="{02165AB0-303D-495B-8A54-964CA2BBE2EE}" presName="circ2" presStyleLbl="vennNode1" presStyleIdx="1" presStyleCnt="3"/>
      <dgm:spPr/>
      <dgm:t>
        <a:bodyPr/>
        <a:lstStyle/>
        <a:p>
          <a:endParaRPr lang="de-DE"/>
        </a:p>
      </dgm:t>
    </dgm:pt>
    <dgm:pt modelId="{2578FBC8-C661-4BA4-8EDB-97A2691E7B2D}" type="pres">
      <dgm:prSet presAssocID="{02165AB0-303D-495B-8A54-964CA2BBE2E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A10F1B2-CBD4-436F-A003-3B02D1EAB5DE}" type="pres">
      <dgm:prSet presAssocID="{ADF4FECC-EEB6-4682-9963-009108E3BBD3}" presName="circ3" presStyleLbl="vennNode1" presStyleIdx="2" presStyleCnt="3"/>
      <dgm:spPr/>
      <dgm:t>
        <a:bodyPr/>
        <a:lstStyle/>
        <a:p>
          <a:endParaRPr lang="de-DE"/>
        </a:p>
      </dgm:t>
    </dgm:pt>
    <dgm:pt modelId="{E9333D80-0D2D-48F2-B493-990E1C26728A}" type="pres">
      <dgm:prSet presAssocID="{ADF4FECC-EEB6-4682-9963-009108E3BBD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202AAFBC-27B6-4A6A-AEFC-88353FA05666}" type="presOf" srcId="{02165AB0-303D-495B-8A54-964CA2BBE2EE}" destId="{2578FBC8-C661-4BA4-8EDB-97A2691E7B2D}" srcOrd="1" destOrd="0" presId="urn:microsoft.com/office/officeart/2005/8/layout/venn1"/>
    <dgm:cxn modelId="{4C0C34A9-0C8E-41C6-9209-9959C70EDD02}" srcId="{31919FC7-9F72-48D7-8C02-59E39F8BDE26}" destId="{0E07CC8F-2D51-42BC-95C2-D7D5884B0E56}" srcOrd="0" destOrd="0" parTransId="{DD8A7E62-F577-42A6-80B0-431F37533FEF}" sibTransId="{BFC760C6-AD97-4267-A7B9-FB127463C133}"/>
    <dgm:cxn modelId="{99A63B5F-94DB-40B1-9302-B200A08867B2}" type="presOf" srcId="{ADF4FECC-EEB6-4682-9963-009108E3BBD3}" destId="{8A10F1B2-CBD4-436F-A003-3B02D1EAB5DE}" srcOrd="0" destOrd="0" presId="urn:microsoft.com/office/officeart/2005/8/layout/venn1"/>
    <dgm:cxn modelId="{CC57E1DD-3BFA-4204-B914-73FE6A040C72}" type="presOf" srcId="{31919FC7-9F72-48D7-8C02-59E39F8BDE26}" destId="{0C8B4A19-F235-47C0-999D-9732DD452EA7}" srcOrd="0" destOrd="0" presId="urn:microsoft.com/office/officeart/2005/8/layout/venn1"/>
    <dgm:cxn modelId="{34D89F60-F736-4112-B822-0825740AB1A3}" type="presOf" srcId="{02165AB0-303D-495B-8A54-964CA2BBE2EE}" destId="{E8B322F3-99D5-4C08-AAF9-648BDDD24147}" srcOrd="0" destOrd="0" presId="urn:microsoft.com/office/officeart/2005/8/layout/venn1"/>
    <dgm:cxn modelId="{CD052829-7C00-413B-9122-4021BA0DA47C}" srcId="{31919FC7-9F72-48D7-8C02-59E39F8BDE26}" destId="{02165AB0-303D-495B-8A54-964CA2BBE2EE}" srcOrd="1" destOrd="0" parTransId="{3ED378DF-0869-4D31-AED6-292A54729A2D}" sibTransId="{9A6BC9BF-CC97-4323-A53A-0E0A4299A403}"/>
    <dgm:cxn modelId="{9E69AB11-3EA4-4549-9516-9D70595D2A1B}" srcId="{31919FC7-9F72-48D7-8C02-59E39F8BDE26}" destId="{ADF4FECC-EEB6-4682-9963-009108E3BBD3}" srcOrd="2" destOrd="0" parTransId="{3396B0B8-7451-4004-A528-1F9502255874}" sibTransId="{545BB40A-E080-46A2-BB6A-EE68742B0A6B}"/>
    <dgm:cxn modelId="{13B902FA-FB2A-4990-A21A-C6C2CD1003FB}" type="presOf" srcId="{0E07CC8F-2D51-42BC-95C2-D7D5884B0E56}" destId="{F7F15945-CBB9-4E33-AF3A-D4D7D3A27CA7}" srcOrd="0" destOrd="0" presId="urn:microsoft.com/office/officeart/2005/8/layout/venn1"/>
    <dgm:cxn modelId="{4F0F6EFB-62CA-4ED6-A5B7-A0E563CB70B2}" type="presOf" srcId="{0E07CC8F-2D51-42BC-95C2-D7D5884B0E56}" destId="{81829961-E692-47EB-B5DE-57742564B709}" srcOrd="1" destOrd="0" presId="urn:microsoft.com/office/officeart/2005/8/layout/venn1"/>
    <dgm:cxn modelId="{C47B4EF3-2863-4252-9E13-8AC6EC14DA8C}" type="presOf" srcId="{ADF4FECC-EEB6-4682-9963-009108E3BBD3}" destId="{E9333D80-0D2D-48F2-B493-990E1C26728A}" srcOrd="1" destOrd="0" presId="urn:microsoft.com/office/officeart/2005/8/layout/venn1"/>
    <dgm:cxn modelId="{5ACE720A-4230-43DE-AEE1-D773D040A88D}" type="presParOf" srcId="{0C8B4A19-F235-47C0-999D-9732DD452EA7}" destId="{F7F15945-CBB9-4E33-AF3A-D4D7D3A27CA7}" srcOrd="0" destOrd="0" presId="urn:microsoft.com/office/officeart/2005/8/layout/venn1"/>
    <dgm:cxn modelId="{F015048E-894F-4F0E-B985-CF8CBA9BECDF}" type="presParOf" srcId="{0C8B4A19-F235-47C0-999D-9732DD452EA7}" destId="{81829961-E692-47EB-B5DE-57742564B709}" srcOrd="1" destOrd="0" presId="urn:microsoft.com/office/officeart/2005/8/layout/venn1"/>
    <dgm:cxn modelId="{197DEC81-C477-412F-926F-9F07E07F8B79}" type="presParOf" srcId="{0C8B4A19-F235-47C0-999D-9732DD452EA7}" destId="{E8B322F3-99D5-4C08-AAF9-648BDDD24147}" srcOrd="2" destOrd="0" presId="urn:microsoft.com/office/officeart/2005/8/layout/venn1"/>
    <dgm:cxn modelId="{3A374131-E3F8-4E37-9335-5861869C8242}" type="presParOf" srcId="{0C8B4A19-F235-47C0-999D-9732DD452EA7}" destId="{2578FBC8-C661-4BA4-8EDB-97A2691E7B2D}" srcOrd="3" destOrd="0" presId="urn:microsoft.com/office/officeart/2005/8/layout/venn1"/>
    <dgm:cxn modelId="{B251768E-6AF6-46F8-AAC6-4CCC5EBBF152}" type="presParOf" srcId="{0C8B4A19-F235-47C0-999D-9732DD452EA7}" destId="{8A10F1B2-CBD4-436F-A003-3B02D1EAB5DE}" srcOrd="4" destOrd="0" presId="urn:microsoft.com/office/officeart/2005/8/layout/venn1"/>
    <dgm:cxn modelId="{6EDEB321-2F53-4D8F-B200-EAD935840A2F}" type="presParOf" srcId="{0C8B4A19-F235-47C0-999D-9732DD452EA7}" destId="{E9333D80-0D2D-48F2-B493-990E1C26728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4EA0DE13-7B05-44A0-94B3-E7A68CD9293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AE8B34CF-A44E-41A0-AA58-B8D0D77FB4B5}">
      <dgm:prSet phldrT="[Text]"/>
      <dgm:spPr>
        <a:noFill/>
      </dgm:spPr>
      <dgm:t>
        <a:bodyPr/>
        <a:lstStyle/>
        <a:p>
          <a:endParaRPr lang="de-D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98EDB1-9FEF-46D2-BDAA-FB8A693F33FE}" type="parTrans" cxnId="{69FC13FB-2D2D-4C0D-A98F-E471F5133713}">
      <dgm:prSet/>
      <dgm:spPr/>
      <dgm:t>
        <a:bodyPr/>
        <a:lstStyle/>
        <a:p>
          <a:endParaRPr lang="de-DE"/>
        </a:p>
      </dgm:t>
    </dgm:pt>
    <dgm:pt modelId="{235AD215-1B01-4658-AF2A-899288E7CF08}" type="sibTrans" cxnId="{69FC13FB-2D2D-4C0D-A98F-E471F5133713}">
      <dgm:prSet/>
      <dgm:spPr/>
      <dgm:t>
        <a:bodyPr/>
        <a:lstStyle/>
        <a:p>
          <a:endParaRPr lang="de-DE"/>
        </a:p>
      </dgm:t>
    </dgm:pt>
    <dgm:pt modelId="{B04D019B-4978-4356-95AE-E85140FB1C9E}">
      <dgm:prSet phldrT="[Text]"/>
      <dgm:spPr>
        <a:noFill/>
      </dgm:spPr>
      <dgm:t>
        <a:bodyPr/>
        <a:lstStyle/>
        <a:p>
          <a:endParaRPr lang="de-D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34DB68-88F7-4A56-B1E6-1A10FAFCFA6E}" type="parTrans" cxnId="{9463F867-9F4A-4BD9-8631-FE68A5AB77F2}">
      <dgm:prSet/>
      <dgm:spPr/>
      <dgm:t>
        <a:bodyPr/>
        <a:lstStyle/>
        <a:p>
          <a:endParaRPr lang="de-DE"/>
        </a:p>
      </dgm:t>
    </dgm:pt>
    <dgm:pt modelId="{1566F13F-FEA4-46B7-8C0B-80F99BB4D733}" type="sibTrans" cxnId="{9463F867-9F4A-4BD9-8631-FE68A5AB77F2}">
      <dgm:prSet/>
      <dgm:spPr/>
      <dgm:t>
        <a:bodyPr/>
        <a:lstStyle/>
        <a:p>
          <a:endParaRPr lang="de-DE"/>
        </a:p>
      </dgm:t>
    </dgm:pt>
    <dgm:pt modelId="{B4EE3499-E5FA-4309-A245-E52D446FECF9}">
      <dgm:prSet phldrT="[Text]"/>
      <dgm:spPr>
        <a:noFill/>
      </dgm:spPr>
      <dgm:t>
        <a:bodyPr/>
        <a:lstStyle/>
        <a:p>
          <a:endParaRPr lang="de-DE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D924CE-DB32-443A-A1A7-9C46843C5E35}" type="sibTrans" cxnId="{E2E44897-10A3-447D-A624-A3F810625E48}">
      <dgm:prSet/>
      <dgm:spPr/>
      <dgm:t>
        <a:bodyPr/>
        <a:lstStyle/>
        <a:p>
          <a:endParaRPr lang="de-DE"/>
        </a:p>
      </dgm:t>
    </dgm:pt>
    <dgm:pt modelId="{EAB96344-E71A-43D3-A7A8-50ED309C4B75}" type="parTrans" cxnId="{E2E44897-10A3-447D-A624-A3F810625E48}">
      <dgm:prSet/>
      <dgm:spPr/>
      <dgm:t>
        <a:bodyPr/>
        <a:lstStyle/>
        <a:p>
          <a:endParaRPr lang="de-DE"/>
        </a:p>
      </dgm:t>
    </dgm:pt>
    <dgm:pt modelId="{208FB5ED-196D-4E06-98CD-C890521DD217}" type="pres">
      <dgm:prSet presAssocID="{4EA0DE13-7B05-44A0-94B3-E7A68CD92938}" presName="compositeShape" presStyleCnt="0">
        <dgm:presLayoutVars>
          <dgm:chMax val="7"/>
          <dgm:dir/>
          <dgm:resizeHandles val="exact"/>
        </dgm:presLayoutVars>
      </dgm:prSet>
      <dgm:spPr/>
    </dgm:pt>
    <dgm:pt modelId="{34B5BBCD-43E1-43CB-B39B-3EAF65A85C7C}" type="pres">
      <dgm:prSet presAssocID="{AE8B34CF-A44E-41A0-AA58-B8D0D77FB4B5}" presName="circ1" presStyleLbl="vennNode1" presStyleIdx="0" presStyleCnt="3" custLinFactNeighborX="591" custLinFactNeighborY="136"/>
      <dgm:spPr/>
      <dgm:t>
        <a:bodyPr/>
        <a:lstStyle/>
        <a:p>
          <a:endParaRPr lang="de-DE"/>
        </a:p>
      </dgm:t>
    </dgm:pt>
    <dgm:pt modelId="{77D9A89F-C6C5-4D27-BC88-2D7D6F70B8FC}" type="pres">
      <dgm:prSet presAssocID="{AE8B34CF-A44E-41A0-AA58-B8D0D77FB4B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5128A8F-5DAA-44F5-9FE9-FCE2489F7C7C}" type="pres">
      <dgm:prSet presAssocID="{B04D019B-4978-4356-95AE-E85140FB1C9E}" presName="circ2" presStyleLbl="vennNode1" presStyleIdx="1" presStyleCnt="3"/>
      <dgm:spPr/>
      <dgm:t>
        <a:bodyPr/>
        <a:lstStyle/>
        <a:p>
          <a:endParaRPr lang="de-DE"/>
        </a:p>
      </dgm:t>
    </dgm:pt>
    <dgm:pt modelId="{95D25190-D8C7-45F5-ACD6-9913152958AA}" type="pres">
      <dgm:prSet presAssocID="{B04D019B-4978-4356-95AE-E85140FB1C9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A65F4F7-4A9D-4203-9270-F4B6C63D7A72}" type="pres">
      <dgm:prSet presAssocID="{B4EE3499-E5FA-4309-A245-E52D446FECF9}" presName="circ3" presStyleLbl="vennNode1" presStyleIdx="2" presStyleCnt="3" custLinFactNeighborX="686" custLinFactNeighborY="-667"/>
      <dgm:spPr/>
      <dgm:t>
        <a:bodyPr/>
        <a:lstStyle/>
        <a:p>
          <a:endParaRPr lang="de-DE"/>
        </a:p>
      </dgm:t>
    </dgm:pt>
    <dgm:pt modelId="{4C1B618A-7E1F-4B79-9D7A-3C9EFCB0298D}" type="pres">
      <dgm:prSet presAssocID="{B4EE3499-E5FA-4309-A245-E52D446FECF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390E513-1A20-4DFB-B38E-CE296BB42539}" type="presOf" srcId="{AE8B34CF-A44E-41A0-AA58-B8D0D77FB4B5}" destId="{34B5BBCD-43E1-43CB-B39B-3EAF65A85C7C}" srcOrd="0" destOrd="0" presId="urn:microsoft.com/office/officeart/2005/8/layout/venn1"/>
    <dgm:cxn modelId="{A3619495-B4E3-455D-968E-5A96DF0A1D3F}" type="presOf" srcId="{B04D019B-4978-4356-95AE-E85140FB1C9E}" destId="{95D25190-D8C7-45F5-ACD6-9913152958AA}" srcOrd="1" destOrd="0" presId="urn:microsoft.com/office/officeart/2005/8/layout/venn1"/>
    <dgm:cxn modelId="{6D7D8460-E14B-4DC1-AE3A-313AB4A7EC0D}" type="presOf" srcId="{B04D019B-4978-4356-95AE-E85140FB1C9E}" destId="{45128A8F-5DAA-44F5-9FE9-FCE2489F7C7C}" srcOrd="0" destOrd="0" presId="urn:microsoft.com/office/officeart/2005/8/layout/venn1"/>
    <dgm:cxn modelId="{69FC13FB-2D2D-4C0D-A98F-E471F5133713}" srcId="{4EA0DE13-7B05-44A0-94B3-E7A68CD92938}" destId="{AE8B34CF-A44E-41A0-AA58-B8D0D77FB4B5}" srcOrd="0" destOrd="0" parTransId="{6898EDB1-9FEF-46D2-BDAA-FB8A693F33FE}" sibTransId="{235AD215-1B01-4658-AF2A-899288E7CF08}"/>
    <dgm:cxn modelId="{9463F867-9F4A-4BD9-8631-FE68A5AB77F2}" srcId="{4EA0DE13-7B05-44A0-94B3-E7A68CD92938}" destId="{B04D019B-4978-4356-95AE-E85140FB1C9E}" srcOrd="1" destOrd="0" parTransId="{A334DB68-88F7-4A56-B1E6-1A10FAFCFA6E}" sibTransId="{1566F13F-FEA4-46B7-8C0B-80F99BB4D733}"/>
    <dgm:cxn modelId="{C86020A0-85F9-4BEE-8C04-4FDFBECD228E}" type="presOf" srcId="{B4EE3499-E5FA-4309-A245-E52D446FECF9}" destId="{9A65F4F7-4A9D-4203-9270-F4B6C63D7A72}" srcOrd="0" destOrd="0" presId="urn:microsoft.com/office/officeart/2005/8/layout/venn1"/>
    <dgm:cxn modelId="{E2E44897-10A3-447D-A624-A3F810625E48}" srcId="{4EA0DE13-7B05-44A0-94B3-E7A68CD92938}" destId="{B4EE3499-E5FA-4309-A245-E52D446FECF9}" srcOrd="2" destOrd="0" parTransId="{EAB96344-E71A-43D3-A7A8-50ED309C4B75}" sibTransId="{A0D924CE-DB32-443A-A1A7-9C46843C5E35}"/>
    <dgm:cxn modelId="{AB788148-0A61-4567-A7C3-E16FF619B786}" type="presOf" srcId="{AE8B34CF-A44E-41A0-AA58-B8D0D77FB4B5}" destId="{77D9A89F-C6C5-4D27-BC88-2D7D6F70B8FC}" srcOrd="1" destOrd="0" presId="urn:microsoft.com/office/officeart/2005/8/layout/venn1"/>
    <dgm:cxn modelId="{F914B31C-62C0-4F75-B46C-E400FB35AECB}" type="presOf" srcId="{B4EE3499-E5FA-4309-A245-E52D446FECF9}" destId="{4C1B618A-7E1F-4B79-9D7A-3C9EFCB0298D}" srcOrd="1" destOrd="0" presId="urn:microsoft.com/office/officeart/2005/8/layout/venn1"/>
    <dgm:cxn modelId="{5BC49725-57C2-45E6-81BA-A42E07AA78A1}" type="presOf" srcId="{4EA0DE13-7B05-44A0-94B3-E7A68CD92938}" destId="{208FB5ED-196D-4E06-98CD-C890521DD217}" srcOrd="0" destOrd="0" presId="urn:microsoft.com/office/officeart/2005/8/layout/venn1"/>
    <dgm:cxn modelId="{EEFE444D-42A9-40DE-BD45-9C0154423545}" type="presParOf" srcId="{208FB5ED-196D-4E06-98CD-C890521DD217}" destId="{34B5BBCD-43E1-43CB-B39B-3EAF65A85C7C}" srcOrd="0" destOrd="0" presId="urn:microsoft.com/office/officeart/2005/8/layout/venn1"/>
    <dgm:cxn modelId="{83B96A7C-75AE-4D55-B02F-9D47CE159467}" type="presParOf" srcId="{208FB5ED-196D-4E06-98CD-C890521DD217}" destId="{77D9A89F-C6C5-4D27-BC88-2D7D6F70B8FC}" srcOrd="1" destOrd="0" presId="urn:microsoft.com/office/officeart/2005/8/layout/venn1"/>
    <dgm:cxn modelId="{9E3FD93F-0910-4360-895A-FCE992372081}" type="presParOf" srcId="{208FB5ED-196D-4E06-98CD-C890521DD217}" destId="{45128A8F-5DAA-44F5-9FE9-FCE2489F7C7C}" srcOrd="2" destOrd="0" presId="urn:microsoft.com/office/officeart/2005/8/layout/venn1"/>
    <dgm:cxn modelId="{95AF4A12-19CA-4AB9-962D-B7A78E9B8CF5}" type="presParOf" srcId="{208FB5ED-196D-4E06-98CD-C890521DD217}" destId="{95D25190-D8C7-45F5-ACD6-9913152958AA}" srcOrd="3" destOrd="0" presId="urn:microsoft.com/office/officeart/2005/8/layout/venn1"/>
    <dgm:cxn modelId="{2966253A-26E5-4611-BF86-6F183D2DD12C}" type="presParOf" srcId="{208FB5ED-196D-4E06-98CD-C890521DD217}" destId="{9A65F4F7-4A9D-4203-9270-F4B6C63D7A72}" srcOrd="4" destOrd="0" presId="urn:microsoft.com/office/officeart/2005/8/layout/venn1"/>
    <dgm:cxn modelId="{64041F08-CF55-4106-85D2-F3545214B06F}" type="presParOf" srcId="{208FB5ED-196D-4E06-98CD-C890521DD217}" destId="{4C1B618A-7E1F-4B79-9D7A-3C9EFCB0298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919FC7-9F72-48D7-8C02-59E39F8BDE2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0E07CC8F-2D51-42BC-95C2-D7D5884B0E56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DD8A7E62-F577-42A6-80B0-431F37533FEF}" type="parTrans" cxnId="{4C0C34A9-0C8E-41C6-9209-9959C70EDD02}">
      <dgm:prSet/>
      <dgm:spPr/>
      <dgm:t>
        <a:bodyPr/>
        <a:lstStyle/>
        <a:p>
          <a:endParaRPr lang="de-DE"/>
        </a:p>
      </dgm:t>
    </dgm:pt>
    <dgm:pt modelId="{BFC760C6-AD97-4267-A7B9-FB127463C133}" type="sibTrans" cxnId="{4C0C34A9-0C8E-41C6-9209-9959C70EDD02}">
      <dgm:prSet/>
      <dgm:spPr/>
      <dgm:t>
        <a:bodyPr/>
        <a:lstStyle/>
        <a:p>
          <a:endParaRPr lang="de-DE"/>
        </a:p>
      </dgm:t>
    </dgm:pt>
    <dgm:pt modelId="{02165AB0-303D-495B-8A54-964CA2BBE2EE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3ED378DF-0869-4D31-AED6-292A54729A2D}" type="parTrans" cxnId="{CD052829-7C00-413B-9122-4021BA0DA47C}">
      <dgm:prSet/>
      <dgm:spPr/>
      <dgm:t>
        <a:bodyPr/>
        <a:lstStyle/>
        <a:p>
          <a:endParaRPr lang="de-DE"/>
        </a:p>
      </dgm:t>
    </dgm:pt>
    <dgm:pt modelId="{9A6BC9BF-CC97-4323-A53A-0E0A4299A403}" type="sibTrans" cxnId="{CD052829-7C00-413B-9122-4021BA0DA47C}">
      <dgm:prSet/>
      <dgm:spPr/>
      <dgm:t>
        <a:bodyPr/>
        <a:lstStyle/>
        <a:p>
          <a:endParaRPr lang="de-DE"/>
        </a:p>
      </dgm:t>
    </dgm:pt>
    <dgm:pt modelId="{ADF4FECC-EEB6-4682-9963-009108E3BBD3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3396B0B8-7451-4004-A528-1F9502255874}" type="parTrans" cxnId="{9E69AB11-3EA4-4549-9516-9D70595D2A1B}">
      <dgm:prSet/>
      <dgm:spPr/>
      <dgm:t>
        <a:bodyPr/>
        <a:lstStyle/>
        <a:p>
          <a:endParaRPr lang="de-DE"/>
        </a:p>
      </dgm:t>
    </dgm:pt>
    <dgm:pt modelId="{545BB40A-E080-46A2-BB6A-EE68742B0A6B}" type="sibTrans" cxnId="{9E69AB11-3EA4-4549-9516-9D70595D2A1B}">
      <dgm:prSet/>
      <dgm:spPr/>
      <dgm:t>
        <a:bodyPr/>
        <a:lstStyle/>
        <a:p>
          <a:endParaRPr lang="de-DE"/>
        </a:p>
      </dgm:t>
    </dgm:pt>
    <dgm:pt modelId="{0C8B4A19-F235-47C0-999D-9732DD452EA7}" type="pres">
      <dgm:prSet presAssocID="{31919FC7-9F72-48D7-8C02-59E39F8BDE26}" presName="compositeShape" presStyleCnt="0">
        <dgm:presLayoutVars>
          <dgm:chMax val="7"/>
          <dgm:dir/>
          <dgm:resizeHandles val="exact"/>
        </dgm:presLayoutVars>
      </dgm:prSet>
      <dgm:spPr/>
    </dgm:pt>
    <dgm:pt modelId="{F7F15945-CBB9-4E33-AF3A-D4D7D3A27CA7}" type="pres">
      <dgm:prSet presAssocID="{0E07CC8F-2D51-42BC-95C2-D7D5884B0E56}" presName="circ1" presStyleLbl="vennNode1" presStyleIdx="0" presStyleCnt="3"/>
      <dgm:spPr/>
      <dgm:t>
        <a:bodyPr/>
        <a:lstStyle/>
        <a:p>
          <a:endParaRPr lang="de-DE"/>
        </a:p>
      </dgm:t>
    </dgm:pt>
    <dgm:pt modelId="{81829961-E692-47EB-B5DE-57742564B709}" type="pres">
      <dgm:prSet presAssocID="{0E07CC8F-2D51-42BC-95C2-D7D5884B0E5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8B322F3-99D5-4C08-AAF9-648BDDD24147}" type="pres">
      <dgm:prSet presAssocID="{02165AB0-303D-495B-8A54-964CA2BBE2EE}" presName="circ2" presStyleLbl="vennNode1" presStyleIdx="1" presStyleCnt="3"/>
      <dgm:spPr/>
      <dgm:t>
        <a:bodyPr/>
        <a:lstStyle/>
        <a:p>
          <a:endParaRPr lang="de-DE"/>
        </a:p>
      </dgm:t>
    </dgm:pt>
    <dgm:pt modelId="{2578FBC8-C661-4BA4-8EDB-97A2691E7B2D}" type="pres">
      <dgm:prSet presAssocID="{02165AB0-303D-495B-8A54-964CA2BBE2E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A10F1B2-CBD4-436F-A003-3B02D1EAB5DE}" type="pres">
      <dgm:prSet presAssocID="{ADF4FECC-EEB6-4682-9963-009108E3BBD3}" presName="circ3" presStyleLbl="vennNode1" presStyleIdx="2" presStyleCnt="3"/>
      <dgm:spPr/>
      <dgm:t>
        <a:bodyPr/>
        <a:lstStyle/>
        <a:p>
          <a:endParaRPr lang="de-DE"/>
        </a:p>
      </dgm:t>
    </dgm:pt>
    <dgm:pt modelId="{E9333D80-0D2D-48F2-B493-990E1C26728A}" type="pres">
      <dgm:prSet presAssocID="{ADF4FECC-EEB6-4682-9963-009108E3BBD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35C5B15-3736-410A-9719-882CD8C1F6CE}" type="presOf" srcId="{31919FC7-9F72-48D7-8C02-59E39F8BDE26}" destId="{0C8B4A19-F235-47C0-999D-9732DD452EA7}" srcOrd="0" destOrd="0" presId="urn:microsoft.com/office/officeart/2005/8/layout/venn1"/>
    <dgm:cxn modelId="{4C0C34A9-0C8E-41C6-9209-9959C70EDD02}" srcId="{31919FC7-9F72-48D7-8C02-59E39F8BDE26}" destId="{0E07CC8F-2D51-42BC-95C2-D7D5884B0E56}" srcOrd="0" destOrd="0" parTransId="{DD8A7E62-F577-42A6-80B0-431F37533FEF}" sibTransId="{BFC760C6-AD97-4267-A7B9-FB127463C133}"/>
    <dgm:cxn modelId="{84D91480-5EB5-4A62-A1EA-155FA5AFC4E1}" type="presOf" srcId="{02165AB0-303D-495B-8A54-964CA2BBE2EE}" destId="{2578FBC8-C661-4BA4-8EDB-97A2691E7B2D}" srcOrd="1" destOrd="0" presId="urn:microsoft.com/office/officeart/2005/8/layout/venn1"/>
    <dgm:cxn modelId="{9E8DA69C-4A8D-4072-8CA2-8013F66FEDAE}" type="presOf" srcId="{ADF4FECC-EEB6-4682-9963-009108E3BBD3}" destId="{E9333D80-0D2D-48F2-B493-990E1C26728A}" srcOrd="1" destOrd="0" presId="urn:microsoft.com/office/officeart/2005/8/layout/venn1"/>
    <dgm:cxn modelId="{AC1C8909-53CC-4343-AA97-9D5A6CC862E6}" type="presOf" srcId="{ADF4FECC-EEB6-4682-9963-009108E3BBD3}" destId="{8A10F1B2-CBD4-436F-A003-3B02D1EAB5DE}" srcOrd="0" destOrd="0" presId="urn:microsoft.com/office/officeart/2005/8/layout/venn1"/>
    <dgm:cxn modelId="{1D156C70-E8B5-4044-AA0A-CE42752006AC}" type="presOf" srcId="{0E07CC8F-2D51-42BC-95C2-D7D5884B0E56}" destId="{F7F15945-CBB9-4E33-AF3A-D4D7D3A27CA7}" srcOrd="0" destOrd="0" presId="urn:microsoft.com/office/officeart/2005/8/layout/venn1"/>
    <dgm:cxn modelId="{0F82A0FE-C933-4F9D-BB13-9FC8EC57B982}" type="presOf" srcId="{02165AB0-303D-495B-8A54-964CA2BBE2EE}" destId="{E8B322F3-99D5-4C08-AAF9-648BDDD24147}" srcOrd="0" destOrd="0" presId="urn:microsoft.com/office/officeart/2005/8/layout/venn1"/>
    <dgm:cxn modelId="{409B9FE7-DA25-4A72-ACC6-19FC54C3DD61}" type="presOf" srcId="{0E07CC8F-2D51-42BC-95C2-D7D5884B0E56}" destId="{81829961-E692-47EB-B5DE-57742564B709}" srcOrd="1" destOrd="0" presId="urn:microsoft.com/office/officeart/2005/8/layout/venn1"/>
    <dgm:cxn modelId="{CD052829-7C00-413B-9122-4021BA0DA47C}" srcId="{31919FC7-9F72-48D7-8C02-59E39F8BDE26}" destId="{02165AB0-303D-495B-8A54-964CA2BBE2EE}" srcOrd="1" destOrd="0" parTransId="{3ED378DF-0869-4D31-AED6-292A54729A2D}" sibTransId="{9A6BC9BF-CC97-4323-A53A-0E0A4299A403}"/>
    <dgm:cxn modelId="{9E69AB11-3EA4-4549-9516-9D70595D2A1B}" srcId="{31919FC7-9F72-48D7-8C02-59E39F8BDE26}" destId="{ADF4FECC-EEB6-4682-9963-009108E3BBD3}" srcOrd="2" destOrd="0" parTransId="{3396B0B8-7451-4004-A528-1F9502255874}" sibTransId="{545BB40A-E080-46A2-BB6A-EE68742B0A6B}"/>
    <dgm:cxn modelId="{A4691A91-FEF8-4A4C-AF88-AEAF789EE193}" type="presParOf" srcId="{0C8B4A19-F235-47C0-999D-9732DD452EA7}" destId="{F7F15945-CBB9-4E33-AF3A-D4D7D3A27CA7}" srcOrd="0" destOrd="0" presId="urn:microsoft.com/office/officeart/2005/8/layout/venn1"/>
    <dgm:cxn modelId="{5D166AE7-688D-463E-994A-5E8C3697FE32}" type="presParOf" srcId="{0C8B4A19-F235-47C0-999D-9732DD452EA7}" destId="{81829961-E692-47EB-B5DE-57742564B709}" srcOrd="1" destOrd="0" presId="urn:microsoft.com/office/officeart/2005/8/layout/venn1"/>
    <dgm:cxn modelId="{F155CDB1-1A35-4E79-9BE0-6AA490D36E22}" type="presParOf" srcId="{0C8B4A19-F235-47C0-999D-9732DD452EA7}" destId="{E8B322F3-99D5-4C08-AAF9-648BDDD24147}" srcOrd="2" destOrd="0" presId="urn:microsoft.com/office/officeart/2005/8/layout/venn1"/>
    <dgm:cxn modelId="{FB79C0A0-8E4C-4A63-A74C-BC2971C70BBD}" type="presParOf" srcId="{0C8B4A19-F235-47C0-999D-9732DD452EA7}" destId="{2578FBC8-C661-4BA4-8EDB-97A2691E7B2D}" srcOrd="3" destOrd="0" presId="urn:microsoft.com/office/officeart/2005/8/layout/venn1"/>
    <dgm:cxn modelId="{11264B65-C2CF-4774-8FDD-03A2B4BA9616}" type="presParOf" srcId="{0C8B4A19-F235-47C0-999D-9732DD452EA7}" destId="{8A10F1B2-CBD4-436F-A003-3B02D1EAB5DE}" srcOrd="4" destOrd="0" presId="urn:microsoft.com/office/officeart/2005/8/layout/venn1"/>
    <dgm:cxn modelId="{63C031C2-9C7A-4665-AC16-3A3075BF3CC6}" type="presParOf" srcId="{0C8B4A19-F235-47C0-999D-9732DD452EA7}" destId="{E9333D80-0D2D-48F2-B493-990E1C26728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31919FC7-9F72-48D7-8C02-59E39F8BDE2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0E07CC8F-2D51-42BC-95C2-D7D5884B0E56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DD8A7E62-F577-42A6-80B0-431F37533FEF}" type="parTrans" cxnId="{4C0C34A9-0C8E-41C6-9209-9959C70EDD02}">
      <dgm:prSet/>
      <dgm:spPr/>
      <dgm:t>
        <a:bodyPr/>
        <a:lstStyle/>
        <a:p>
          <a:endParaRPr lang="de-DE"/>
        </a:p>
      </dgm:t>
    </dgm:pt>
    <dgm:pt modelId="{BFC760C6-AD97-4267-A7B9-FB127463C133}" type="sibTrans" cxnId="{4C0C34A9-0C8E-41C6-9209-9959C70EDD02}">
      <dgm:prSet/>
      <dgm:spPr/>
      <dgm:t>
        <a:bodyPr/>
        <a:lstStyle/>
        <a:p>
          <a:endParaRPr lang="de-DE"/>
        </a:p>
      </dgm:t>
    </dgm:pt>
    <dgm:pt modelId="{02165AB0-303D-495B-8A54-964CA2BBE2EE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3ED378DF-0869-4D31-AED6-292A54729A2D}" type="parTrans" cxnId="{CD052829-7C00-413B-9122-4021BA0DA47C}">
      <dgm:prSet/>
      <dgm:spPr/>
      <dgm:t>
        <a:bodyPr/>
        <a:lstStyle/>
        <a:p>
          <a:endParaRPr lang="de-DE"/>
        </a:p>
      </dgm:t>
    </dgm:pt>
    <dgm:pt modelId="{9A6BC9BF-CC97-4323-A53A-0E0A4299A403}" type="sibTrans" cxnId="{CD052829-7C00-413B-9122-4021BA0DA47C}">
      <dgm:prSet/>
      <dgm:spPr/>
      <dgm:t>
        <a:bodyPr/>
        <a:lstStyle/>
        <a:p>
          <a:endParaRPr lang="de-DE"/>
        </a:p>
      </dgm:t>
    </dgm:pt>
    <dgm:pt modelId="{ADF4FECC-EEB6-4682-9963-009108E3BBD3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3396B0B8-7451-4004-A528-1F9502255874}" type="parTrans" cxnId="{9E69AB11-3EA4-4549-9516-9D70595D2A1B}">
      <dgm:prSet/>
      <dgm:spPr/>
      <dgm:t>
        <a:bodyPr/>
        <a:lstStyle/>
        <a:p>
          <a:endParaRPr lang="de-DE"/>
        </a:p>
      </dgm:t>
    </dgm:pt>
    <dgm:pt modelId="{545BB40A-E080-46A2-BB6A-EE68742B0A6B}" type="sibTrans" cxnId="{9E69AB11-3EA4-4549-9516-9D70595D2A1B}">
      <dgm:prSet/>
      <dgm:spPr/>
      <dgm:t>
        <a:bodyPr/>
        <a:lstStyle/>
        <a:p>
          <a:endParaRPr lang="de-DE"/>
        </a:p>
      </dgm:t>
    </dgm:pt>
    <dgm:pt modelId="{0C8B4A19-F235-47C0-999D-9732DD452EA7}" type="pres">
      <dgm:prSet presAssocID="{31919FC7-9F72-48D7-8C02-59E39F8BDE26}" presName="compositeShape" presStyleCnt="0">
        <dgm:presLayoutVars>
          <dgm:chMax val="7"/>
          <dgm:dir/>
          <dgm:resizeHandles val="exact"/>
        </dgm:presLayoutVars>
      </dgm:prSet>
      <dgm:spPr/>
    </dgm:pt>
    <dgm:pt modelId="{F7F15945-CBB9-4E33-AF3A-D4D7D3A27CA7}" type="pres">
      <dgm:prSet presAssocID="{0E07CC8F-2D51-42BC-95C2-D7D5884B0E56}" presName="circ1" presStyleLbl="vennNode1" presStyleIdx="0" presStyleCnt="3"/>
      <dgm:spPr/>
      <dgm:t>
        <a:bodyPr/>
        <a:lstStyle/>
        <a:p>
          <a:endParaRPr lang="de-DE"/>
        </a:p>
      </dgm:t>
    </dgm:pt>
    <dgm:pt modelId="{81829961-E692-47EB-B5DE-57742564B709}" type="pres">
      <dgm:prSet presAssocID="{0E07CC8F-2D51-42BC-95C2-D7D5884B0E5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8B322F3-99D5-4C08-AAF9-648BDDD24147}" type="pres">
      <dgm:prSet presAssocID="{02165AB0-303D-495B-8A54-964CA2BBE2EE}" presName="circ2" presStyleLbl="vennNode1" presStyleIdx="1" presStyleCnt="3"/>
      <dgm:spPr/>
      <dgm:t>
        <a:bodyPr/>
        <a:lstStyle/>
        <a:p>
          <a:endParaRPr lang="de-DE"/>
        </a:p>
      </dgm:t>
    </dgm:pt>
    <dgm:pt modelId="{2578FBC8-C661-4BA4-8EDB-97A2691E7B2D}" type="pres">
      <dgm:prSet presAssocID="{02165AB0-303D-495B-8A54-964CA2BBE2E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A10F1B2-CBD4-436F-A003-3B02D1EAB5DE}" type="pres">
      <dgm:prSet presAssocID="{ADF4FECC-EEB6-4682-9963-009108E3BBD3}" presName="circ3" presStyleLbl="vennNode1" presStyleIdx="2" presStyleCnt="3"/>
      <dgm:spPr/>
      <dgm:t>
        <a:bodyPr/>
        <a:lstStyle/>
        <a:p>
          <a:endParaRPr lang="de-DE"/>
        </a:p>
      </dgm:t>
    </dgm:pt>
    <dgm:pt modelId="{E9333D80-0D2D-48F2-B493-990E1C26728A}" type="pres">
      <dgm:prSet presAssocID="{ADF4FECC-EEB6-4682-9963-009108E3BBD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8DE974F-18A5-48F3-A658-CF2480A2D45B}" type="presOf" srcId="{0E07CC8F-2D51-42BC-95C2-D7D5884B0E56}" destId="{81829961-E692-47EB-B5DE-57742564B709}" srcOrd="1" destOrd="0" presId="urn:microsoft.com/office/officeart/2005/8/layout/venn1"/>
    <dgm:cxn modelId="{4C0C34A9-0C8E-41C6-9209-9959C70EDD02}" srcId="{31919FC7-9F72-48D7-8C02-59E39F8BDE26}" destId="{0E07CC8F-2D51-42BC-95C2-D7D5884B0E56}" srcOrd="0" destOrd="0" parTransId="{DD8A7E62-F577-42A6-80B0-431F37533FEF}" sibTransId="{BFC760C6-AD97-4267-A7B9-FB127463C133}"/>
    <dgm:cxn modelId="{E6DA2C18-B03E-4724-90EF-AD9F84051006}" type="presOf" srcId="{ADF4FECC-EEB6-4682-9963-009108E3BBD3}" destId="{8A10F1B2-CBD4-436F-A003-3B02D1EAB5DE}" srcOrd="0" destOrd="0" presId="urn:microsoft.com/office/officeart/2005/8/layout/venn1"/>
    <dgm:cxn modelId="{8DDBE76E-C8FD-4F50-87D9-8291142B776E}" type="presOf" srcId="{31919FC7-9F72-48D7-8C02-59E39F8BDE26}" destId="{0C8B4A19-F235-47C0-999D-9732DD452EA7}" srcOrd="0" destOrd="0" presId="urn:microsoft.com/office/officeart/2005/8/layout/venn1"/>
    <dgm:cxn modelId="{2AB8A0FD-D47D-478D-A934-7A09BF6BF950}" type="presOf" srcId="{02165AB0-303D-495B-8A54-964CA2BBE2EE}" destId="{2578FBC8-C661-4BA4-8EDB-97A2691E7B2D}" srcOrd="1" destOrd="0" presId="urn:microsoft.com/office/officeart/2005/8/layout/venn1"/>
    <dgm:cxn modelId="{2E78973C-05A6-4042-BC79-83757B149F50}" type="presOf" srcId="{ADF4FECC-EEB6-4682-9963-009108E3BBD3}" destId="{E9333D80-0D2D-48F2-B493-990E1C26728A}" srcOrd="1" destOrd="0" presId="urn:microsoft.com/office/officeart/2005/8/layout/venn1"/>
    <dgm:cxn modelId="{CD052829-7C00-413B-9122-4021BA0DA47C}" srcId="{31919FC7-9F72-48D7-8C02-59E39F8BDE26}" destId="{02165AB0-303D-495B-8A54-964CA2BBE2EE}" srcOrd="1" destOrd="0" parTransId="{3ED378DF-0869-4D31-AED6-292A54729A2D}" sibTransId="{9A6BC9BF-CC97-4323-A53A-0E0A4299A403}"/>
    <dgm:cxn modelId="{9E69AB11-3EA4-4549-9516-9D70595D2A1B}" srcId="{31919FC7-9F72-48D7-8C02-59E39F8BDE26}" destId="{ADF4FECC-EEB6-4682-9963-009108E3BBD3}" srcOrd="2" destOrd="0" parTransId="{3396B0B8-7451-4004-A528-1F9502255874}" sibTransId="{545BB40A-E080-46A2-BB6A-EE68742B0A6B}"/>
    <dgm:cxn modelId="{A0AAC895-4793-4FA4-AAFA-412CA8A680F1}" type="presOf" srcId="{02165AB0-303D-495B-8A54-964CA2BBE2EE}" destId="{E8B322F3-99D5-4C08-AAF9-648BDDD24147}" srcOrd="0" destOrd="0" presId="urn:microsoft.com/office/officeart/2005/8/layout/venn1"/>
    <dgm:cxn modelId="{474D36AA-47F1-4286-9A22-881BD95E5E18}" type="presOf" srcId="{0E07CC8F-2D51-42BC-95C2-D7D5884B0E56}" destId="{F7F15945-CBB9-4E33-AF3A-D4D7D3A27CA7}" srcOrd="0" destOrd="0" presId="urn:microsoft.com/office/officeart/2005/8/layout/venn1"/>
    <dgm:cxn modelId="{4FBCB549-E773-464F-BA68-191FFCA14844}" type="presParOf" srcId="{0C8B4A19-F235-47C0-999D-9732DD452EA7}" destId="{F7F15945-CBB9-4E33-AF3A-D4D7D3A27CA7}" srcOrd="0" destOrd="0" presId="urn:microsoft.com/office/officeart/2005/8/layout/venn1"/>
    <dgm:cxn modelId="{541E3AC2-C3EF-4C59-B838-362233845BCD}" type="presParOf" srcId="{0C8B4A19-F235-47C0-999D-9732DD452EA7}" destId="{81829961-E692-47EB-B5DE-57742564B709}" srcOrd="1" destOrd="0" presId="urn:microsoft.com/office/officeart/2005/8/layout/venn1"/>
    <dgm:cxn modelId="{57199C7E-ACB3-4F58-91E9-13F119FEA9E8}" type="presParOf" srcId="{0C8B4A19-F235-47C0-999D-9732DD452EA7}" destId="{E8B322F3-99D5-4C08-AAF9-648BDDD24147}" srcOrd="2" destOrd="0" presId="urn:microsoft.com/office/officeart/2005/8/layout/venn1"/>
    <dgm:cxn modelId="{8BAB8CC1-6F72-4B53-83C0-113CB1A4C83A}" type="presParOf" srcId="{0C8B4A19-F235-47C0-999D-9732DD452EA7}" destId="{2578FBC8-C661-4BA4-8EDB-97A2691E7B2D}" srcOrd="3" destOrd="0" presId="urn:microsoft.com/office/officeart/2005/8/layout/venn1"/>
    <dgm:cxn modelId="{8217875D-2159-4957-903E-1ADFF65A00A0}" type="presParOf" srcId="{0C8B4A19-F235-47C0-999D-9732DD452EA7}" destId="{8A10F1B2-CBD4-436F-A003-3B02D1EAB5DE}" srcOrd="4" destOrd="0" presId="urn:microsoft.com/office/officeart/2005/8/layout/venn1"/>
    <dgm:cxn modelId="{35747E4A-5749-405A-A12B-AAF9B1111A39}" type="presParOf" srcId="{0C8B4A19-F235-47C0-999D-9732DD452EA7}" destId="{E9333D80-0D2D-48F2-B493-990E1C26728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31919FC7-9F72-48D7-8C02-59E39F8BDE2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0E07CC8F-2D51-42BC-95C2-D7D5884B0E56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DD8A7E62-F577-42A6-80B0-431F37533FEF}" type="parTrans" cxnId="{4C0C34A9-0C8E-41C6-9209-9959C70EDD02}">
      <dgm:prSet/>
      <dgm:spPr/>
      <dgm:t>
        <a:bodyPr/>
        <a:lstStyle/>
        <a:p>
          <a:endParaRPr lang="de-DE"/>
        </a:p>
      </dgm:t>
    </dgm:pt>
    <dgm:pt modelId="{BFC760C6-AD97-4267-A7B9-FB127463C133}" type="sibTrans" cxnId="{4C0C34A9-0C8E-41C6-9209-9959C70EDD02}">
      <dgm:prSet/>
      <dgm:spPr/>
      <dgm:t>
        <a:bodyPr/>
        <a:lstStyle/>
        <a:p>
          <a:endParaRPr lang="de-DE"/>
        </a:p>
      </dgm:t>
    </dgm:pt>
    <dgm:pt modelId="{02165AB0-303D-495B-8A54-964CA2BBE2EE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3ED378DF-0869-4D31-AED6-292A54729A2D}" type="parTrans" cxnId="{CD052829-7C00-413B-9122-4021BA0DA47C}">
      <dgm:prSet/>
      <dgm:spPr/>
      <dgm:t>
        <a:bodyPr/>
        <a:lstStyle/>
        <a:p>
          <a:endParaRPr lang="de-DE"/>
        </a:p>
      </dgm:t>
    </dgm:pt>
    <dgm:pt modelId="{9A6BC9BF-CC97-4323-A53A-0E0A4299A403}" type="sibTrans" cxnId="{CD052829-7C00-413B-9122-4021BA0DA47C}">
      <dgm:prSet/>
      <dgm:spPr/>
      <dgm:t>
        <a:bodyPr/>
        <a:lstStyle/>
        <a:p>
          <a:endParaRPr lang="de-DE"/>
        </a:p>
      </dgm:t>
    </dgm:pt>
    <dgm:pt modelId="{ADF4FECC-EEB6-4682-9963-009108E3BBD3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3396B0B8-7451-4004-A528-1F9502255874}" type="parTrans" cxnId="{9E69AB11-3EA4-4549-9516-9D70595D2A1B}">
      <dgm:prSet/>
      <dgm:spPr/>
      <dgm:t>
        <a:bodyPr/>
        <a:lstStyle/>
        <a:p>
          <a:endParaRPr lang="de-DE"/>
        </a:p>
      </dgm:t>
    </dgm:pt>
    <dgm:pt modelId="{545BB40A-E080-46A2-BB6A-EE68742B0A6B}" type="sibTrans" cxnId="{9E69AB11-3EA4-4549-9516-9D70595D2A1B}">
      <dgm:prSet/>
      <dgm:spPr/>
      <dgm:t>
        <a:bodyPr/>
        <a:lstStyle/>
        <a:p>
          <a:endParaRPr lang="de-DE"/>
        </a:p>
      </dgm:t>
    </dgm:pt>
    <dgm:pt modelId="{0C8B4A19-F235-47C0-999D-9732DD452EA7}" type="pres">
      <dgm:prSet presAssocID="{31919FC7-9F72-48D7-8C02-59E39F8BDE26}" presName="compositeShape" presStyleCnt="0">
        <dgm:presLayoutVars>
          <dgm:chMax val="7"/>
          <dgm:dir/>
          <dgm:resizeHandles val="exact"/>
        </dgm:presLayoutVars>
      </dgm:prSet>
      <dgm:spPr/>
    </dgm:pt>
    <dgm:pt modelId="{F7F15945-CBB9-4E33-AF3A-D4D7D3A27CA7}" type="pres">
      <dgm:prSet presAssocID="{0E07CC8F-2D51-42BC-95C2-D7D5884B0E56}" presName="circ1" presStyleLbl="vennNode1" presStyleIdx="0" presStyleCnt="3"/>
      <dgm:spPr/>
      <dgm:t>
        <a:bodyPr/>
        <a:lstStyle/>
        <a:p>
          <a:endParaRPr lang="de-DE"/>
        </a:p>
      </dgm:t>
    </dgm:pt>
    <dgm:pt modelId="{81829961-E692-47EB-B5DE-57742564B709}" type="pres">
      <dgm:prSet presAssocID="{0E07CC8F-2D51-42BC-95C2-D7D5884B0E5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8B322F3-99D5-4C08-AAF9-648BDDD24147}" type="pres">
      <dgm:prSet presAssocID="{02165AB0-303D-495B-8A54-964CA2BBE2EE}" presName="circ2" presStyleLbl="vennNode1" presStyleIdx="1" presStyleCnt="3"/>
      <dgm:spPr/>
      <dgm:t>
        <a:bodyPr/>
        <a:lstStyle/>
        <a:p>
          <a:endParaRPr lang="de-DE"/>
        </a:p>
      </dgm:t>
    </dgm:pt>
    <dgm:pt modelId="{2578FBC8-C661-4BA4-8EDB-97A2691E7B2D}" type="pres">
      <dgm:prSet presAssocID="{02165AB0-303D-495B-8A54-964CA2BBE2E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A10F1B2-CBD4-436F-A003-3B02D1EAB5DE}" type="pres">
      <dgm:prSet presAssocID="{ADF4FECC-EEB6-4682-9963-009108E3BBD3}" presName="circ3" presStyleLbl="vennNode1" presStyleIdx="2" presStyleCnt="3"/>
      <dgm:spPr/>
      <dgm:t>
        <a:bodyPr/>
        <a:lstStyle/>
        <a:p>
          <a:endParaRPr lang="de-DE"/>
        </a:p>
      </dgm:t>
    </dgm:pt>
    <dgm:pt modelId="{E9333D80-0D2D-48F2-B493-990E1C26728A}" type="pres">
      <dgm:prSet presAssocID="{ADF4FECC-EEB6-4682-9963-009108E3BBD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91DB2BB-7FD4-4A4A-A009-47DBDC86B326}" type="presOf" srcId="{02165AB0-303D-495B-8A54-964CA2BBE2EE}" destId="{E8B322F3-99D5-4C08-AAF9-648BDDD24147}" srcOrd="0" destOrd="0" presId="urn:microsoft.com/office/officeart/2005/8/layout/venn1"/>
    <dgm:cxn modelId="{3A9780EA-C36C-4480-8937-B0C9F4EE4D7C}" type="presOf" srcId="{ADF4FECC-EEB6-4682-9963-009108E3BBD3}" destId="{E9333D80-0D2D-48F2-B493-990E1C26728A}" srcOrd="1" destOrd="0" presId="urn:microsoft.com/office/officeart/2005/8/layout/venn1"/>
    <dgm:cxn modelId="{7BEA27A1-30B6-4615-9BE4-99A705C83934}" type="presOf" srcId="{ADF4FECC-EEB6-4682-9963-009108E3BBD3}" destId="{8A10F1B2-CBD4-436F-A003-3B02D1EAB5DE}" srcOrd="0" destOrd="0" presId="urn:microsoft.com/office/officeart/2005/8/layout/venn1"/>
    <dgm:cxn modelId="{4C0C34A9-0C8E-41C6-9209-9959C70EDD02}" srcId="{31919FC7-9F72-48D7-8C02-59E39F8BDE26}" destId="{0E07CC8F-2D51-42BC-95C2-D7D5884B0E56}" srcOrd="0" destOrd="0" parTransId="{DD8A7E62-F577-42A6-80B0-431F37533FEF}" sibTransId="{BFC760C6-AD97-4267-A7B9-FB127463C133}"/>
    <dgm:cxn modelId="{9EDA0BD1-314D-402E-B747-7AB73CB804A4}" type="presOf" srcId="{31919FC7-9F72-48D7-8C02-59E39F8BDE26}" destId="{0C8B4A19-F235-47C0-999D-9732DD452EA7}" srcOrd="0" destOrd="0" presId="urn:microsoft.com/office/officeart/2005/8/layout/venn1"/>
    <dgm:cxn modelId="{0AC5E1D6-3773-430D-814E-C7373A9C86F2}" type="presOf" srcId="{02165AB0-303D-495B-8A54-964CA2BBE2EE}" destId="{2578FBC8-C661-4BA4-8EDB-97A2691E7B2D}" srcOrd="1" destOrd="0" presId="urn:microsoft.com/office/officeart/2005/8/layout/venn1"/>
    <dgm:cxn modelId="{C6B736AB-3CF8-44D6-AFFF-42DB9D0E28A4}" type="presOf" srcId="{0E07CC8F-2D51-42BC-95C2-D7D5884B0E56}" destId="{F7F15945-CBB9-4E33-AF3A-D4D7D3A27CA7}" srcOrd="0" destOrd="0" presId="urn:microsoft.com/office/officeart/2005/8/layout/venn1"/>
    <dgm:cxn modelId="{D360292D-5C62-42C7-9DB5-3BDAD6EF972A}" type="presOf" srcId="{0E07CC8F-2D51-42BC-95C2-D7D5884B0E56}" destId="{81829961-E692-47EB-B5DE-57742564B709}" srcOrd="1" destOrd="0" presId="urn:microsoft.com/office/officeart/2005/8/layout/venn1"/>
    <dgm:cxn modelId="{CD052829-7C00-413B-9122-4021BA0DA47C}" srcId="{31919FC7-9F72-48D7-8C02-59E39F8BDE26}" destId="{02165AB0-303D-495B-8A54-964CA2BBE2EE}" srcOrd="1" destOrd="0" parTransId="{3ED378DF-0869-4D31-AED6-292A54729A2D}" sibTransId="{9A6BC9BF-CC97-4323-A53A-0E0A4299A403}"/>
    <dgm:cxn modelId="{9E69AB11-3EA4-4549-9516-9D70595D2A1B}" srcId="{31919FC7-9F72-48D7-8C02-59E39F8BDE26}" destId="{ADF4FECC-EEB6-4682-9963-009108E3BBD3}" srcOrd="2" destOrd="0" parTransId="{3396B0B8-7451-4004-A528-1F9502255874}" sibTransId="{545BB40A-E080-46A2-BB6A-EE68742B0A6B}"/>
    <dgm:cxn modelId="{C2AEFD38-F8FE-4AEA-9206-0552C9D1CC8B}" type="presParOf" srcId="{0C8B4A19-F235-47C0-999D-9732DD452EA7}" destId="{F7F15945-CBB9-4E33-AF3A-D4D7D3A27CA7}" srcOrd="0" destOrd="0" presId="urn:microsoft.com/office/officeart/2005/8/layout/venn1"/>
    <dgm:cxn modelId="{CDE0FAC2-C5A0-4A05-A7D4-3838DA6B5A45}" type="presParOf" srcId="{0C8B4A19-F235-47C0-999D-9732DD452EA7}" destId="{81829961-E692-47EB-B5DE-57742564B709}" srcOrd="1" destOrd="0" presId="urn:microsoft.com/office/officeart/2005/8/layout/venn1"/>
    <dgm:cxn modelId="{E2F993FA-9322-4981-B729-EF73296E071A}" type="presParOf" srcId="{0C8B4A19-F235-47C0-999D-9732DD452EA7}" destId="{E8B322F3-99D5-4C08-AAF9-648BDDD24147}" srcOrd="2" destOrd="0" presId="urn:microsoft.com/office/officeart/2005/8/layout/venn1"/>
    <dgm:cxn modelId="{AF9696E7-7165-42B6-B19E-70D1C12C7F7A}" type="presParOf" srcId="{0C8B4A19-F235-47C0-999D-9732DD452EA7}" destId="{2578FBC8-C661-4BA4-8EDB-97A2691E7B2D}" srcOrd="3" destOrd="0" presId="urn:microsoft.com/office/officeart/2005/8/layout/venn1"/>
    <dgm:cxn modelId="{55EFE49C-2E67-4A9B-8F77-33E36976AEDF}" type="presParOf" srcId="{0C8B4A19-F235-47C0-999D-9732DD452EA7}" destId="{8A10F1B2-CBD4-436F-A003-3B02D1EAB5DE}" srcOrd="4" destOrd="0" presId="urn:microsoft.com/office/officeart/2005/8/layout/venn1"/>
    <dgm:cxn modelId="{588952E4-A9A9-415D-9D6C-50DA36A448DC}" type="presParOf" srcId="{0C8B4A19-F235-47C0-999D-9732DD452EA7}" destId="{E9333D80-0D2D-48F2-B493-990E1C26728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4EA0DE13-7B05-44A0-94B3-E7A68CD9293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AE8B34CF-A44E-41A0-AA58-B8D0D77FB4B5}">
      <dgm:prSet phldrT="[Text]"/>
      <dgm:spPr>
        <a:noFill/>
      </dgm:spPr>
      <dgm:t>
        <a:bodyPr/>
        <a:lstStyle/>
        <a:p>
          <a:endParaRPr lang="de-D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98EDB1-9FEF-46D2-BDAA-FB8A693F33FE}" type="parTrans" cxnId="{69FC13FB-2D2D-4C0D-A98F-E471F5133713}">
      <dgm:prSet/>
      <dgm:spPr/>
      <dgm:t>
        <a:bodyPr/>
        <a:lstStyle/>
        <a:p>
          <a:endParaRPr lang="de-DE"/>
        </a:p>
      </dgm:t>
    </dgm:pt>
    <dgm:pt modelId="{235AD215-1B01-4658-AF2A-899288E7CF08}" type="sibTrans" cxnId="{69FC13FB-2D2D-4C0D-A98F-E471F5133713}">
      <dgm:prSet/>
      <dgm:spPr/>
      <dgm:t>
        <a:bodyPr/>
        <a:lstStyle/>
        <a:p>
          <a:endParaRPr lang="de-DE"/>
        </a:p>
      </dgm:t>
    </dgm:pt>
    <dgm:pt modelId="{B04D019B-4978-4356-95AE-E85140FB1C9E}">
      <dgm:prSet phldrT="[Text]"/>
      <dgm:spPr>
        <a:noFill/>
      </dgm:spPr>
      <dgm:t>
        <a:bodyPr/>
        <a:lstStyle/>
        <a:p>
          <a:endParaRPr lang="de-D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34DB68-88F7-4A56-B1E6-1A10FAFCFA6E}" type="parTrans" cxnId="{9463F867-9F4A-4BD9-8631-FE68A5AB77F2}">
      <dgm:prSet/>
      <dgm:spPr/>
      <dgm:t>
        <a:bodyPr/>
        <a:lstStyle/>
        <a:p>
          <a:endParaRPr lang="de-DE"/>
        </a:p>
      </dgm:t>
    </dgm:pt>
    <dgm:pt modelId="{1566F13F-FEA4-46B7-8C0B-80F99BB4D733}" type="sibTrans" cxnId="{9463F867-9F4A-4BD9-8631-FE68A5AB77F2}">
      <dgm:prSet/>
      <dgm:spPr/>
      <dgm:t>
        <a:bodyPr/>
        <a:lstStyle/>
        <a:p>
          <a:endParaRPr lang="de-DE"/>
        </a:p>
      </dgm:t>
    </dgm:pt>
    <dgm:pt modelId="{B4EE3499-E5FA-4309-A245-E52D446FECF9}">
      <dgm:prSet phldrT="[Text]"/>
      <dgm:spPr>
        <a:noFill/>
      </dgm:spPr>
      <dgm:t>
        <a:bodyPr/>
        <a:lstStyle/>
        <a:p>
          <a:endParaRPr lang="de-DE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D924CE-DB32-443A-A1A7-9C46843C5E35}" type="sibTrans" cxnId="{E2E44897-10A3-447D-A624-A3F810625E48}">
      <dgm:prSet/>
      <dgm:spPr/>
      <dgm:t>
        <a:bodyPr/>
        <a:lstStyle/>
        <a:p>
          <a:endParaRPr lang="de-DE"/>
        </a:p>
      </dgm:t>
    </dgm:pt>
    <dgm:pt modelId="{EAB96344-E71A-43D3-A7A8-50ED309C4B75}" type="parTrans" cxnId="{E2E44897-10A3-447D-A624-A3F810625E48}">
      <dgm:prSet/>
      <dgm:spPr/>
      <dgm:t>
        <a:bodyPr/>
        <a:lstStyle/>
        <a:p>
          <a:endParaRPr lang="de-DE"/>
        </a:p>
      </dgm:t>
    </dgm:pt>
    <dgm:pt modelId="{208FB5ED-196D-4E06-98CD-C890521DD217}" type="pres">
      <dgm:prSet presAssocID="{4EA0DE13-7B05-44A0-94B3-E7A68CD92938}" presName="compositeShape" presStyleCnt="0">
        <dgm:presLayoutVars>
          <dgm:chMax val="7"/>
          <dgm:dir/>
          <dgm:resizeHandles val="exact"/>
        </dgm:presLayoutVars>
      </dgm:prSet>
      <dgm:spPr/>
    </dgm:pt>
    <dgm:pt modelId="{34B5BBCD-43E1-43CB-B39B-3EAF65A85C7C}" type="pres">
      <dgm:prSet presAssocID="{AE8B34CF-A44E-41A0-AA58-B8D0D77FB4B5}" presName="circ1" presStyleLbl="vennNode1" presStyleIdx="0" presStyleCnt="3" custLinFactNeighborX="591" custLinFactNeighborY="136"/>
      <dgm:spPr/>
      <dgm:t>
        <a:bodyPr/>
        <a:lstStyle/>
        <a:p>
          <a:endParaRPr lang="de-DE"/>
        </a:p>
      </dgm:t>
    </dgm:pt>
    <dgm:pt modelId="{77D9A89F-C6C5-4D27-BC88-2D7D6F70B8FC}" type="pres">
      <dgm:prSet presAssocID="{AE8B34CF-A44E-41A0-AA58-B8D0D77FB4B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5128A8F-5DAA-44F5-9FE9-FCE2489F7C7C}" type="pres">
      <dgm:prSet presAssocID="{B04D019B-4978-4356-95AE-E85140FB1C9E}" presName="circ2" presStyleLbl="vennNode1" presStyleIdx="1" presStyleCnt="3"/>
      <dgm:spPr/>
      <dgm:t>
        <a:bodyPr/>
        <a:lstStyle/>
        <a:p>
          <a:endParaRPr lang="de-DE"/>
        </a:p>
      </dgm:t>
    </dgm:pt>
    <dgm:pt modelId="{95D25190-D8C7-45F5-ACD6-9913152958AA}" type="pres">
      <dgm:prSet presAssocID="{B04D019B-4978-4356-95AE-E85140FB1C9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A65F4F7-4A9D-4203-9270-F4B6C63D7A72}" type="pres">
      <dgm:prSet presAssocID="{B4EE3499-E5FA-4309-A245-E52D446FECF9}" presName="circ3" presStyleLbl="vennNode1" presStyleIdx="2" presStyleCnt="3" custLinFactNeighborX="686" custLinFactNeighborY="-667"/>
      <dgm:spPr/>
      <dgm:t>
        <a:bodyPr/>
        <a:lstStyle/>
        <a:p>
          <a:endParaRPr lang="de-DE"/>
        </a:p>
      </dgm:t>
    </dgm:pt>
    <dgm:pt modelId="{4C1B618A-7E1F-4B79-9D7A-3C9EFCB0298D}" type="pres">
      <dgm:prSet presAssocID="{B4EE3499-E5FA-4309-A245-E52D446FECF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C7F14C8E-BAE5-43D0-BA72-07F389E4A944}" type="presOf" srcId="{B4EE3499-E5FA-4309-A245-E52D446FECF9}" destId="{9A65F4F7-4A9D-4203-9270-F4B6C63D7A72}" srcOrd="0" destOrd="0" presId="urn:microsoft.com/office/officeart/2005/8/layout/venn1"/>
    <dgm:cxn modelId="{69FC13FB-2D2D-4C0D-A98F-E471F5133713}" srcId="{4EA0DE13-7B05-44A0-94B3-E7A68CD92938}" destId="{AE8B34CF-A44E-41A0-AA58-B8D0D77FB4B5}" srcOrd="0" destOrd="0" parTransId="{6898EDB1-9FEF-46D2-BDAA-FB8A693F33FE}" sibTransId="{235AD215-1B01-4658-AF2A-899288E7CF08}"/>
    <dgm:cxn modelId="{9463F867-9F4A-4BD9-8631-FE68A5AB77F2}" srcId="{4EA0DE13-7B05-44A0-94B3-E7A68CD92938}" destId="{B04D019B-4978-4356-95AE-E85140FB1C9E}" srcOrd="1" destOrd="0" parTransId="{A334DB68-88F7-4A56-B1E6-1A10FAFCFA6E}" sibTransId="{1566F13F-FEA4-46B7-8C0B-80F99BB4D733}"/>
    <dgm:cxn modelId="{9F2CEC3F-1F7A-4D4C-B9F0-27453F68E16B}" type="presOf" srcId="{B04D019B-4978-4356-95AE-E85140FB1C9E}" destId="{45128A8F-5DAA-44F5-9FE9-FCE2489F7C7C}" srcOrd="0" destOrd="0" presId="urn:microsoft.com/office/officeart/2005/8/layout/venn1"/>
    <dgm:cxn modelId="{E2E44897-10A3-447D-A624-A3F810625E48}" srcId="{4EA0DE13-7B05-44A0-94B3-E7A68CD92938}" destId="{B4EE3499-E5FA-4309-A245-E52D446FECF9}" srcOrd="2" destOrd="0" parTransId="{EAB96344-E71A-43D3-A7A8-50ED309C4B75}" sibTransId="{A0D924CE-DB32-443A-A1A7-9C46843C5E35}"/>
    <dgm:cxn modelId="{458FEDDE-A31A-4E2F-9C59-19754F103BD6}" type="presOf" srcId="{AE8B34CF-A44E-41A0-AA58-B8D0D77FB4B5}" destId="{34B5BBCD-43E1-43CB-B39B-3EAF65A85C7C}" srcOrd="0" destOrd="0" presId="urn:microsoft.com/office/officeart/2005/8/layout/venn1"/>
    <dgm:cxn modelId="{4E32A896-C8FE-4275-8640-C68354878C4D}" type="presOf" srcId="{4EA0DE13-7B05-44A0-94B3-E7A68CD92938}" destId="{208FB5ED-196D-4E06-98CD-C890521DD217}" srcOrd="0" destOrd="0" presId="urn:microsoft.com/office/officeart/2005/8/layout/venn1"/>
    <dgm:cxn modelId="{D472F840-2DF1-4B61-8AE4-5A5FE3D14FEE}" type="presOf" srcId="{B4EE3499-E5FA-4309-A245-E52D446FECF9}" destId="{4C1B618A-7E1F-4B79-9D7A-3C9EFCB0298D}" srcOrd="1" destOrd="0" presId="urn:microsoft.com/office/officeart/2005/8/layout/venn1"/>
    <dgm:cxn modelId="{31358239-7721-49F1-81DA-AA358A70F21A}" type="presOf" srcId="{B04D019B-4978-4356-95AE-E85140FB1C9E}" destId="{95D25190-D8C7-45F5-ACD6-9913152958AA}" srcOrd="1" destOrd="0" presId="urn:microsoft.com/office/officeart/2005/8/layout/venn1"/>
    <dgm:cxn modelId="{6D006EF1-58E9-4DB0-9A3B-C53C6786B15F}" type="presOf" srcId="{AE8B34CF-A44E-41A0-AA58-B8D0D77FB4B5}" destId="{77D9A89F-C6C5-4D27-BC88-2D7D6F70B8FC}" srcOrd="1" destOrd="0" presId="urn:microsoft.com/office/officeart/2005/8/layout/venn1"/>
    <dgm:cxn modelId="{A9AE8EB5-587F-4656-9172-6B394FD69335}" type="presParOf" srcId="{208FB5ED-196D-4E06-98CD-C890521DD217}" destId="{34B5BBCD-43E1-43CB-B39B-3EAF65A85C7C}" srcOrd="0" destOrd="0" presId="urn:microsoft.com/office/officeart/2005/8/layout/venn1"/>
    <dgm:cxn modelId="{EB66EA2E-C9BB-4021-8605-7835C0AFC805}" type="presParOf" srcId="{208FB5ED-196D-4E06-98CD-C890521DD217}" destId="{77D9A89F-C6C5-4D27-BC88-2D7D6F70B8FC}" srcOrd="1" destOrd="0" presId="urn:microsoft.com/office/officeart/2005/8/layout/venn1"/>
    <dgm:cxn modelId="{48D3F763-3136-465F-9021-2F2D4AAA8A29}" type="presParOf" srcId="{208FB5ED-196D-4E06-98CD-C890521DD217}" destId="{45128A8F-5DAA-44F5-9FE9-FCE2489F7C7C}" srcOrd="2" destOrd="0" presId="urn:microsoft.com/office/officeart/2005/8/layout/venn1"/>
    <dgm:cxn modelId="{1D911687-972A-4BA8-944F-4EF1E11AFD19}" type="presParOf" srcId="{208FB5ED-196D-4E06-98CD-C890521DD217}" destId="{95D25190-D8C7-45F5-ACD6-9913152958AA}" srcOrd="3" destOrd="0" presId="urn:microsoft.com/office/officeart/2005/8/layout/venn1"/>
    <dgm:cxn modelId="{2191F53F-576D-4343-8DBD-C8A88F595A3C}" type="presParOf" srcId="{208FB5ED-196D-4E06-98CD-C890521DD217}" destId="{9A65F4F7-4A9D-4203-9270-F4B6C63D7A72}" srcOrd="4" destOrd="0" presId="urn:microsoft.com/office/officeart/2005/8/layout/venn1"/>
    <dgm:cxn modelId="{7011C854-7EDE-48AA-9260-D99D9475FF20}" type="presParOf" srcId="{208FB5ED-196D-4E06-98CD-C890521DD217}" destId="{4C1B618A-7E1F-4B79-9D7A-3C9EFCB0298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9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31919FC7-9F72-48D7-8C02-59E39F8BDE2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0E07CC8F-2D51-42BC-95C2-D7D5884B0E56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DD8A7E62-F577-42A6-80B0-431F37533FEF}" type="parTrans" cxnId="{4C0C34A9-0C8E-41C6-9209-9959C70EDD02}">
      <dgm:prSet/>
      <dgm:spPr/>
      <dgm:t>
        <a:bodyPr/>
        <a:lstStyle/>
        <a:p>
          <a:endParaRPr lang="de-DE"/>
        </a:p>
      </dgm:t>
    </dgm:pt>
    <dgm:pt modelId="{BFC760C6-AD97-4267-A7B9-FB127463C133}" type="sibTrans" cxnId="{4C0C34A9-0C8E-41C6-9209-9959C70EDD02}">
      <dgm:prSet/>
      <dgm:spPr/>
      <dgm:t>
        <a:bodyPr/>
        <a:lstStyle/>
        <a:p>
          <a:endParaRPr lang="de-DE"/>
        </a:p>
      </dgm:t>
    </dgm:pt>
    <dgm:pt modelId="{02165AB0-303D-495B-8A54-964CA2BBE2EE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3ED378DF-0869-4D31-AED6-292A54729A2D}" type="parTrans" cxnId="{CD052829-7C00-413B-9122-4021BA0DA47C}">
      <dgm:prSet/>
      <dgm:spPr/>
      <dgm:t>
        <a:bodyPr/>
        <a:lstStyle/>
        <a:p>
          <a:endParaRPr lang="de-DE"/>
        </a:p>
      </dgm:t>
    </dgm:pt>
    <dgm:pt modelId="{9A6BC9BF-CC97-4323-A53A-0E0A4299A403}" type="sibTrans" cxnId="{CD052829-7C00-413B-9122-4021BA0DA47C}">
      <dgm:prSet/>
      <dgm:spPr/>
      <dgm:t>
        <a:bodyPr/>
        <a:lstStyle/>
        <a:p>
          <a:endParaRPr lang="de-DE"/>
        </a:p>
      </dgm:t>
    </dgm:pt>
    <dgm:pt modelId="{ADF4FECC-EEB6-4682-9963-009108E3BBD3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3396B0B8-7451-4004-A528-1F9502255874}" type="parTrans" cxnId="{9E69AB11-3EA4-4549-9516-9D70595D2A1B}">
      <dgm:prSet/>
      <dgm:spPr/>
      <dgm:t>
        <a:bodyPr/>
        <a:lstStyle/>
        <a:p>
          <a:endParaRPr lang="de-DE"/>
        </a:p>
      </dgm:t>
    </dgm:pt>
    <dgm:pt modelId="{545BB40A-E080-46A2-BB6A-EE68742B0A6B}" type="sibTrans" cxnId="{9E69AB11-3EA4-4549-9516-9D70595D2A1B}">
      <dgm:prSet/>
      <dgm:spPr/>
      <dgm:t>
        <a:bodyPr/>
        <a:lstStyle/>
        <a:p>
          <a:endParaRPr lang="de-DE"/>
        </a:p>
      </dgm:t>
    </dgm:pt>
    <dgm:pt modelId="{0C8B4A19-F235-47C0-999D-9732DD452EA7}" type="pres">
      <dgm:prSet presAssocID="{31919FC7-9F72-48D7-8C02-59E39F8BDE26}" presName="compositeShape" presStyleCnt="0">
        <dgm:presLayoutVars>
          <dgm:chMax val="7"/>
          <dgm:dir/>
          <dgm:resizeHandles val="exact"/>
        </dgm:presLayoutVars>
      </dgm:prSet>
      <dgm:spPr/>
    </dgm:pt>
    <dgm:pt modelId="{F7F15945-CBB9-4E33-AF3A-D4D7D3A27CA7}" type="pres">
      <dgm:prSet presAssocID="{0E07CC8F-2D51-42BC-95C2-D7D5884B0E56}" presName="circ1" presStyleLbl="vennNode1" presStyleIdx="0" presStyleCnt="3"/>
      <dgm:spPr/>
      <dgm:t>
        <a:bodyPr/>
        <a:lstStyle/>
        <a:p>
          <a:endParaRPr lang="de-DE"/>
        </a:p>
      </dgm:t>
    </dgm:pt>
    <dgm:pt modelId="{81829961-E692-47EB-B5DE-57742564B709}" type="pres">
      <dgm:prSet presAssocID="{0E07CC8F-2D51-42BC-95C2-D7D5884B0E5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8B322F3-99D5-4C08-AAF9-648BDDD24147}" type="pres">
      <dgm:prSet presAssocID="{02165AB0-303D-495B-8A54-964CA2BBE2EE}" presName="circ2" presStyleLbl="vennNode1" presStyleIdx="1" presStyleCnt="3"/>
      <dgm:spPr/>
      <dgm:t>
        <a:bodyPr/>
        <a:lstStyle/>
        <a:p>
          <a:endParaRPr lang="de-DE"/>
        </a:p>
      </dgm:t>
    </dgm:pt>
    <dgm:pt modelId="{2578FBC8-C661-4BA4-8EDB-97A2691E7B2D}" type="pres">
      <dgm:prSet presAssocID="{02165AB0-303D-495B-8A54-964CA2BBE2E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A10F1B2-CBD4-436F-A003-3B02D1EAB5DE}" type="pres">
      <dgm:prSet presAssocID="{ADF4FECC-EEB6-4682-9963-009108E3BBD3}" presName="circ3" presStyleLbl="vennNode1" presStyleIdx="2" presStyleCnt="3"/>
      <dgm:spPr/>
      <dgm:t>
        <a:bodyPr/>
        <a:lstStyle/>
        <a:p>
          <a:endParaRPr lang="de-DE"/>
        </a:p>
      </dgm:t>
    </dgm:pt>
    <dgm:pt modelId="{E9333D80-0D2D-48F2-B493-990E1C26728A}" type="pres">
      <dgm:prSet presAssocID="{ADF4FECC-EEB6-4682-9963-009108E3BBD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C0C34A9-0C8E-41C6-9209-9959C70EDD02}" srcId="{31919FC7-9F72-48D7-8C02-59E39F8BDE26}" destId="{0E07CC8F-2D51-42BC-95C2-D7D5884B0E56}" srcOrd="0" destOrd="0" parTransId="{DD8A7E62-F577-42A6-80B0-431F37533FEF}" sibTransId="{BFC760C6-AD97-4267-A7B9-FB127463C133}"/>
    <dgm:cxn modelId="{D3A239B3-F79C-46F2-B0DB-7BF0628BE5BF}" type="presOf" srcId="{ADF4FECC-EEB6-4682-9963-009108E3BBD3}" destId="{8A10F1B2-CBD4-436F-A003-3B02D1EAB5DE}" srcOrd="0" destOrd="0" presId="urn:microsoft.com/office/officeart/2005/8/layout/venn1"/>
    <dgm:cxn modelId="{CD052829-7C00-413B-9122-4021BA0DA47C}" srcId="{31919FC7-9F72-48D7-8C02-59E39F8BDE26}" destId="{02165AB0-303D-495B-8A54-964CA2BBE2EE}" srcOrd="1" destOrd="0" parTransId="{3ED378DF-0869-4D31-AED6-292A54729A2D}" sibTransId="{9A6BC9BF-CC97-4323-A53A-0E0A4299A403}"/>
    <dgm:cxn modelId="{EDE3481B-5102-4A92-8170-C063D6E96BBD}" type="presOf" srcId="{ADF4FECC-EEB6-4682-9963-009108E3BBD3}" destId="{E9333D80-0D2D-48F2-B493-990E1C26728A}" srcOrd="1" destOrd="0" presId="urn:microsoft.com/office/officeart/2005/8/layout/venn1"/>
    <dgm:cxn modelId="{9E69AB11-3EA4-4549-9516-9D70595D2A1B}" srcId="{31919FC7-9F72-48D7-8C02-59E39F8BDE26}" destId="{ADF4FECC-EEB6-4682-9963-009108E3BBD3}" srcOrd="2" destOrd="0" parTransId="{3396B0B8-7451-4004-A528-1F9502255874}" sibTransId="{545BB40A-E080-46A2-BB6A-EE68742B0A6B}"/>
    <dgm:cxn modelId="{484E4F66-583D-4178-A089-AD0192CE6DC2}" type="presOf" srcId="{02165AB0-303D-495B-8A54-964CA2BBE2EE}" destId="{E8B322F3-99D5-4C08-AAF9-648BDDD24147}" srcOrd="0" destOrd="0" presId="urn:microsoft.com/office/officeart/2005/8/layout/venn1"/>
    <dgm:cxn modelId="{47EBCF0C-340E-4C34-A55D-00E3778ACC58}" type="presOf" srcId="{31919FC7-9F72-48D7-8C02-59E39F8BDE26}" destId="{0C8B4A19-F235-47C0-999D-9732DD452EA7}" srcOrd="0" destOrd="0" presId="urn:microsoft.com/office/officeart/2005/8/layout/venn1"/>
    <dgm:cxn modelId="{0FD6BEB3-390C-481D-B719-9978A965493C}" type="presOf" srcId="{0E07CC8F-2D51-42BC-95C2-D7D5884B0E56}" destId="{81829961-E692-47EB-B5DE-57742564B709}" srcOrd="1" destOrd="0" presId="urn:microsoft.com/office/officeart/2005/8/layout/venn1"/>
    <dgm:cxn modelId="{16BF744B-5119-4D63-986A-7E7B41542D02}" type="presOf" srcId="{02165AB0-303D-495B-8A54-964CA2BBE2EE}" destId="{2578FBC8-C661-4BA4-8EDB-97A2691E7B2D}" srcOrd="1" destOrd="0" presId="urn:microsoft.com/office/officeart/2005/8/layout/venn1"/>
    <dgm:cxn modelId="{DDD5FF71-AC76-4B98-9342-CED5F0DDF843}" type="presOf" srcId="{0E07CC8F-2D51-42BC-95C2-D7D5884B0E56}" destId="{F7F15945-CBB9-4E33-AF3A-D4D7D3A27CA7}" srcOrd="0" destOrd="0" presId="urn:microsoft.com/office/officeart/2005/8/layout/venn1"/>
    <dgm:cxn modelId="{F2431DFF-45B0-42E0-B7A5-F2385A0D4EA6}" type="presParOf" srcId="{0C8B4A19-F235-47C0-999D-9732DD452EA7}" destId="{F7F15945-CBB9-4E33-AF3A-D4D7D3A27CA7}" srcOrd="0" destOrd="0" presId="urn:microsoft.com/office/officeart/2005/8/layout/venn1"/>
    <dgm:cxn modelId="{0D682A1D-3B0A-47C5-A6CB-B2EF77DB3BD2}" type="presParOf" srcId="{0C8B4A19-F235-47C0-999D-9732DD452EA7}" destId="{81829961-E692-47EB-B5DE-57742564B709}" srcOrd="1" destOrd="0" presId="urn:microsoft.com/office/officeart/2005/8/layout/venn1"/>
    <dgm:cxn modelId="{92F897B2-5617-430C-8642-D4699A508508}" type="presParOf" srcId="{0C8B4A19-F235-47C0-999D-9732DD452EA7}" destId="{E8B322F3-99D5-4C08-AAF9-648BDDD24147}" srcOrd="2" destOrd="0" presId="urn:microsoft.com/office/officeart/2005/8/layout/venn1"/>
    <dgm:cxn modelId="{E1B9B207-E273-4483-8F9D-E98C1E60770E}" type="presParOf" srcId="{0C8B4A19-F235-47C0-999D-9732DD452EA7}" destId="{2578FBC8-C661-4BA4-8EDB-97A2691E7B2D}" srcOrd="3" destOrd="0" presId="urn:microsoft.com/office/officeart/2005/8/layout/venn1"/>
    <dgm:cxn modelId="{EDE75843-9B30-4EC7-9D18-40F23F8040F1}" type="presParOf" srcId="{0C8B4A19-F235-47C0-999D-9732DD452EA7}" destId="{8A10F1B2-CBD4-436F-A003-3B02D1EAB5DE}" srcOrd="4" destOrd="0" presId="urn:microsoft.com/office/officeart/2005/8/layout/venn1"/>
    <dgm:cxn modelId="{DC9C6FCB-D384-4B5A-B783-97BC89DB6DD4}" type="presParOf" srcId="{0C8B4A19-F235-47C0-999D-9732DD452EA7}" destId="{E9333D80-0D2D-48F2-B493-990E1C26728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24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31919FC7-9F72-48D7-8C02-59E39F8BDE2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0E07CC8F-2D51-42BC-95C2-D7D5884B0E56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DD8A7E62-F577-42A6-80B0-431F37533FEF}" type="parTrans" cxnId="{4C0C34A9-0C8E-41C6-9209-9959C70EDD02}">
      <dgm:prSet/>
      <dgm:spPr/>
      <dgm:t>
        <a:bodyPr/>
        <a:lstStyle/>
        <a:p>
          <a:endParaRPr lang="de-DE"/>
        </a:p>
      </dgm:t>
    </dgm:pt>
    <dgm:pt modelId="{BFC760C6-AD97-4267-A7B9-FB127463C133}" type="sibTrans" cxnId="{4C0C34A9-0C8E-41C6-9209-9959C70EDD02}">
      <dgm:prSet/>
      <dgm:spPr/>
      <dgm:t>
        <a:bodyPr/>
        <a:lstStyle/>
        <a:p>
          <a:endParaRPr lang="de-DE"/>
        </a:p>
      </dgm:t>
    </dgm:pt>
    <dgm:pt modelId="{02165AB0-303D-495B-8A54-964CA2BBE2EE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3ED378DF-0869-4D31-AED6-292A54729A2D}" type="parTrans" cxnId="{CD052829-7C00-413B-9122-4021BA0DA47C}">
      <dgm:prSet/>
      <dgm:spPr/>
      <dgm:t>
        <a:bodyPr/>
        <a:lstStyle/>
        <a:p>
          <a:endParaRPr lang="de-DE"/>
        </a:p>
      </dgm:t>
    </dgm:pt>
    <dgm:pt modelId="{9A6BC9BF-CC97-4323-A53A-0E0A4299A403}" type="sibTrans" cxnId="{CD052829-7C00-413B-9122-4021BA0DA47C}">
      <dgm:prSet/>
      <dgm:spPr/>
      <dgm:t>
        <a:bodyPr/>
        <a:lstStyle/>
        <a:p>
          <a:endParaRPr lang="de-DE"/>
        </a:p>
      </dgm:t>
    </dgm:pt>
    <dgm:pt modelId="{ADF4FECC-EEB6-4682-9963-009108E3BBD3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3396B0B8-7451-4004-A528-1F9502255874}" type="parTrans" cxnId="{9E69AB11-3EA4-4549-9516-9D70595D2A1B}">
      <dgm:prSet/>
      <dgm:spPr/>
      <dgm:t>
        <a:bodyPr/>
        <a:lstStyle/>
        <a:p>
          <a:endParaRPr lang="de-DE"/>
        </a:p>
      </dgm:t>
    </dgm:pt>
    <dgm:pt modelId="{545BB40A-E080-46A2-BB6A-EE68742B0A6B}" type="sibTrans" cxnId="{9E69AB11-3EA4-4549-9516-9D70595D2A1B}">
      <dgm:prSet/>
      <dgm:spPr/>
      <dgm:t>
        <a:bodyPr/>
        <a:lstStyle/>
        <a:p>
          <a:endParaRPr lang="de-DE"/>
        </a:p>
      </dgm:t>
    </dgm:pt>
    <dgm:pt modelId="{0C8B4A19-F235-47C0-999D-9732DD452EA7}" type="pres">
      <dgm:prSet presAssocID="{31919FC7-9F72-48D7-8C02-59E39F8BDE26}" presName="compositeShape" presStyleCnt="0">
        <dgm:presLayoutVars>
          <dgm:chMax val="7"/>
          <dgm:dir/>
          <dgm:resizeHandles val="exact"/>
        </dgm:presLayoutVars>
      </dgm:prSet>
      <dgm:spPr/>
    </dgm:pt>
    <dgm:pt modelId="{F7F15945-CBB9-4E33-AF3A-D4D7D3A27CA7}" type="pres">
      <dgm:prSet presAssocID="{0E07CC8F-2D51-42BC-95C2-D7D5884B0E56}" presName="circ1" presStyleLbl="vennNode1" presStyleIdx="0" presStyleCnt="3"/>
      <dgm:spPr/>
      <dgm:t>
        <a:bodyPr/>
        <a:lstStyle/>
        <a:p>
          <a:endParaRPr lang="de-DE"/>
        </a:p>
      </dgm:t>
    </dgm:pt>
    <dgm:pt modelId="{81829961-E692-47EB-B5DE-57742564B709}" type="pres">
      <dgm:prSet presAssocID="{0E07CC8F-2D51-42BC-95C2-D7D5884B0E5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8B322F3-99D5-4C08-AAF9-648BDDD24147}" type="pres">
      <dgm:prSet presAssocID="{02165AB0-303D-495B-8A54-964CA2BBE2EE}" presName="circ2" presStyleLbl="vennNode1" presStyleIdx="1" presStyleCnt="3"/>
      <dgm:spPr/>
      <dgm:t>
        <a:bodyPr/>
        <a:lstStyle/>
        <a:p>
          <a:endParaRPr lang="de-DE"/>
        </a:p>
      </dgm:t>
    </dgm:pt>
    <dgm:pt modelId="{2578FBC8-C661-4BA4-8EDB-97A2691E7B2D}" type="pres">
      <dgm:prSet presAssocID="{02165AB0-303D-495B-8A54-964CA2BBE2E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A10F1B2-CBD4-436F-A003-3B02D1EAB5DE}" type="pres">
      <dgm:prSet presAssocID="{ADF4FECC-EEB6-4682-9963-009108E3BBD3}" presName="circ3" presStyleLbl="vennNode1" presStyleIdx="2" presStyleCnt="3"/>
      <dgm:spPr/>
      <dgm:t>
        <a:bodyPr/>
        <a:lstStyle/>
        <a:p>
          <a:endParaRPr lang="de-DE"/>
        </a:p>
      </dgm:t>
    </dgm:pt>
    <dgm:pt modelId="{E9333D80-0D2D-48F2-B493-990E1C26728A}" type="pres">
      <dgm:prSet presAssocID="{ADF4FECC-EEB6-4682-9963-009108E3BBD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C0C34A9-0C8E-41C6-9209-9959C70EDD02}" srcId="{31919FC7-9F72-48D7-8C02-59E39F8BDE26}" destId="{0E07CC8F-2D51-42BC-95C2-D7D5884B0E56}" srcOrd="0" destOrd="0" parTransId="{DD8A7E62-F577-42A6-80B0-431F37533FEF}" sibTransId="{BFC760C6-AD97-4267-A7B9-FB127463C133}"/>
    <dgm:cxn modelId="{A15FC4D6-44F0-4637-A63F-9EEF015610A3}" type="presOf" srcId="{02165AB0-303D-495B-8A54-964CA2BBE2EE}" destId="{2578FBC8-C661-4BA4-8EDB-97A2691E7B2D}" srcOrd="1" destOrd="0" presId="urn:microsoft.com/office/officeart/2005/8/layout/venn1"/>
    <dgm:cxn modelId="{4909ED2F-59B5-4D6E-98A0-5FE2C3B5A099}" type="presOf" srcId="{0E07CC8F-2D51-42BC-95C2-D7D5884B0E56}" destId="{F7F15945-CBB9-4E33-AF3A-D4D7D3A27CA7}" srcOrd="0" destOrd="0" presId="urn:microsoft.com/office/officeart/2005/8/layout/venn1"/>
    <dgm:cxn modelId="{113A4C6B-F8FA-47CE-B2AC-31992F1CF174}" type="presOf" srcId="{02165AB0-303D-495B-8A54-964CA2BBE2EE}" destId="{E8B322F3-99D5-4C08-AAF9-648BDDD24147}" srcOrd="0" destOrd="0" presId="urn:microsoft.com/office/officeart/2005/8/layout/venn1"/>
    <dgm:cxn modelId="{FD1D278B-C120-4DF2-8FBE-0B5463FB5015}" type="presOf" srcId="{0E07CC8F-2D51-42BC-95C2-D7D5884B0E56}" destId="{81829961-E692-47EB-B5DE-57742564B709}" srcOrd="1" destOrd="0" presId="urn:microsoft.com/office/officeart/2005/8/layout/venn1"/>
    <dgm:cxn modelId="{CD052829-7C00-413B-9122-4021BA0DA47C}" srcId="{31919FC7-9F72-48D7-8C02-59E39F8BDE26}" destId="{02165AB0-303D-495B-8A54-964CA2BBE2EE}" srcOrd="1" destOrd="0" parTransId="{3ED378DF-0869-4D31-AED6-292A54729A2D}" sibTransId="{9A6BC9BF-CC97-4323-A53A-0E0A4299A403}"/>
    <dgm:cxn modelId="{9E69AB11-3EA4-4549-9516-9D70595D2A1B}" srcId="{31919FC7-9F72-48D7-8C02-59E39F8BDE26}" destId="{ADF4FECC-EEB6-4682-9963-009108E3BBD3}" srcOrd="2" destOrd="0" parTransId="{3396B0B8-7451-4004-A528-1F9502255874}" sibTransId="{545BB40A-E080-46A2-BB6A-EE68742B0A6B}"/>
    <dgm:cxn modelId="{B8197EAD-548E-40CD-B180-6DFAD5AA97D9}" type="presOf" srcId="{ADF4FECC-EEB6-4682-9963-009108E3BBD3}" destId="{8A10F1B2-CBD4-436F-A003-3B02D1EAB5DE}" srcOrd="0" destOrd="0" presId="urn:microsoft.com/office/officeart/2005/8/layout/venn1"/>
    <dgm:cxn modelId="{801D7ECA-27B1-43D4-9C91-9EC0330D2F31}" type="presOf" srcId="{31919FC7-9F72-48D7-8C02-59E39F8BDE26}" destId="{0C8B4A19-F235-47C0-999D-9732DD452EA7}" srcOrd="0" destOrd="0" presId="urn:microsoft.com/office/officeart/2005/8/layout/venn1"/>
    <dgm:cxn modelId="{C586A3FC-4A83-4237-A250-5FD853FBFA6D}" type="presOf" srcId="{ADF4FECC-EEB6-4682-9963-009108E3BBD3}" destId="{E9333D80-0D2D-48F2-B493-990E1C26728A}" srcOrd="1" destOrd="0" presId="urn:microsoft.com/office/officeart/2005/8/layout/venn1"/>
    <dgm:cxn modelId="{8EC133AD-D767-427C-A067-BAA3C05B959F}" type="presParOf" srcId="{0C8B4A19-F235-47C0-999D-9732DD452EA7}" destId="{F7F15945-CBB9-4E33-AF3A-D4D7D3A27CA7}" srcOrd="0" destOrd="0" presId="urn:microsoft.com/office/officeart/2005/8/layout/venn1"/>
    <dgm:cxn modelId="{249F38E7-E58C-41DC-A9D1-B7C0C398C5BA}" type="presParOf" srcId="{0C8B4A19-F235-47C0-999D-9732DD452EA7}" destId="{81829961-E692-47EB-B5DE-57742564B709}" srcOrd="1" destOrd="0" presId="urn:microsoft.com/office/officeart/2005/8/layout/venn1"/>
    <dgm:cxn modelId="{0AA78E67-000C-4986-92D4-792E892140EA}" type="presParOf" srcId="{0C8B4A19-F235-47C0-999D-9732DD452EA7}" destId="{E8B322F3-99D5-4C08-AAF9-648BDDD24147}" srcOrd="2" destOrd="0" presId="urn:microsoft.com/office/officeart/2005/8/layout/venn1"/>
    <dgm:cxn modelId="{6863C768-CB3F-45C0-BD9F-A96BC6E41991}" type="presParOf" srcId="{0C8B4A19-F235-47C0-999D-9732DD452EA7}" destId="{2578FBC8-C661-4BA4-8EDB-97A2691E7B2D}" srcOrd="3" destOrd="0" presId="urn:microsoft.com/office/officeart/2005/8/layout/venn1"/>
    <dgm:cxn modelId="{B4F7F4DF-D827-4F99-8AE8-3EB948493D7A}" type="presParOf" srcId="{0C8B4A19-F235-47C0-999D-9732DD452EA7}" destId="{8A10F1B2-CBD4-436F-A003-3B02D1EAB5DE}" srcOrd="4" destOrd="0" presId="urn:microsoft.com/office/officeart/2005/8/layout/venn1"/>
    <dgm:cxn modelId="{965F8CE4-B8A4-43EB-AC87-EC4B39105303}" type="presParOf" srcId="{0C8B4A19-F235-47C0-999D-9732DD452EA7}" destId="{E9333D80-0D2D-48F2-B493-990E1C26728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2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919FC7-9F72-48D7-8C02-59E39F8BDE2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0E07CC8F-2D51-42BC-95C2-D7D5884B0E56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DD8A7E62-F577-42A6-80B0-431F37533FEF}" type="parTrans" cxnId="{4C0C34A9-0C8E-41C6-9209-9959C70EDD02}">
      <dgm:prSet/>
      <dgm:spPr/>
      <dgm:t>
        <a:bodyPr/>
        <a:lstStyle/>
        <a:p>
          <a:endParaRPr lang="de-DE"/>
        </a:p>
      </dgm:t>
    </dgm:pt>
    <dgm:pt modelId="{BFC760C6-AD97-4267-A7B9-FB127463C133}" type="sibTrans" cxnId="{4C0C34A9-0C8E-41C6-9209-9959C70EDD02}">
      <dgm:prSet/>
      <dgm:spPr/>
      <dgm:t>
        <a:bodyPr/>
        <a:lstStyle/>
        <a:p>
          <a:endParaRPr lang="de-DE"/>
        </a:p>
      </dgm:t>
    </dgm:pt>
    <dgm:pt modelId="{02165AB0-303D-495B-8A54-964CA2BBE2EE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3ED378DF-0869-4D31-AED6-292A54729A2D}" type="parTrans" cxnId="{CD052829-7C00-413B-9122-4021BA0DA47C}">
      <dgm:prSet/>
      <dgm:spPr/>
      <dgm:t>
        <a:bodyPr/>
        <a:lstStyle/>
        <a:p>
          <a:endParaRPr lang="de-DE"/>
        </a:p>
      </dgm:t>
    </dgm:pt>
    <dgm:pt modelId="{9A6BC9BF-CC97-4323-A53A-0E0A4299A403}" type="sibTrans" cxnId="{CD052829-7C00-413B-9122-4021BA0DA47C}">
      <dgm:prSet/>
      <dgm:spPr/>
      <dgm:t>
        <a:bodyPr/>
        <a:lstStyle/>
        <a:p>
          <a:endParaRPr lang="de-DE"/>
        </a:p>
      </dgm:t>
    </dgm:pt>
    <dgm:pt modelId="{ADF4FECC-EEB6-4682-9963-009108E3BBD3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3396B0B8-7451-4004-A528-1F9502255874}" type="parTrans" cxnId="{9E69AB11-3EA4-4549-9516-9D70595D2A1B}">
      <dgm:prSet/>
      <dgm:spPr/>
      <dgm:t>
        <a:bodyPr/>
        <a:lstStyle/>
        <a:p>
          <a:endParaRPr lang="de-DE"/>
        </a:p>
      </dgm:t>
    </dgm:pt>
    <dgm:pt modelId="{545BB40A-E080-46A2-BB6A-EE68742B0A6B}" type="sibTrans" cxnId="{9E69AB11-3EA4-4549-9516-9D70595D2A1B}">
      <dgm:prSet/>
      <dgm:spPr/>
      <dgm:t>
        <a:bodyPr/>
        <a:lstStyle/>
        <a:p>
          <a:endParaRPr lang="de-DE"/>
        </a:p>
      </dgm:t>
    </dgm:pt>
    <dgm:pt modelId="{0C8B4A19-F235-47C0-999D-9732DD452EA7}" type="pres">
      <dgm:prSet presAssocID="{31919FC7-9F72-48D7-8C02-59E39F8BDE26}" presName="compositeShape" presStyleCnt="0">
        <dgm:presLayoutVars>
          <dgm:chMax val="7"/>
          <dgm:dir/>
          <dgm:resizeHandles val="exact"/>
        </dgm:presLayoutVars>
      </dgm:prSet>
      <dgm:spPr/>
    </dgm:pt>
    <dgm:pt modelId="{F7F15945-CBB9-4E33-AF3A-D4D7D3A27CA7}" type="pres">
      <dgm:prSet presAssocID="{0E07CC8F-2D51-42BC-95C2-D7D5884B0E56}" presName="circ1" presStyleLbl="vennNode1" presStyleIdx="0" presStyleCnt="3"/>
      <dgm:spPr/>
      <dgm:t>
        <a:bodyPr/>
        <a:lstStyle/>
        <a:p>
          <a:endParaRPr lang="de-DE"/>
        </a:p>
      </dgm:t>
    </dgm:pt>
    <dgm:pt modelId="{81829961-E692-47EB-B5DE-57742564B709}" type="pres">
      <dgm:prSet presAssocID="{0E07CC8F-2D51-42BC-95C2-D7D5884B0E5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8B322F3-99D5-4C08-AAF9-648BDDD24147}" type="pres">
      <dgm:prSet presAssocID="{02165AB0-303D-495B-8A54-964CA2BBE2EE}" presName="circ2" presStyleLbl="vennNode1" presStyleIdx="1" presStyleCnt="3"/>
      <dgm:spPr/>
      <dgm:t>
        <a:bodyPr/>
        <a:lstStyle/>
        <a:p>
          <a:endParaRPr lang="de-DE"/>
        </a:p>
      </dgm:t>
    </dgm:pt>
    <dgm:pt modelId="{2578FBC8-C661-4BA4-8EDB-97A2691E7B2D}" type="pres">
      <dgm:prSet presAssocID="{02165AB0-303D-495B-8A54-964CA2BBE2E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A10F1B2-CBD4-436F-A003-3B02D1EAB5DE}" type="pres">
      <dgm:prSet presAssocID="{ADF4FECC-EEB6-4682-9963-009108E3BBD3}" presName="circ3" presStyleLbl="vennNode1" presStyleIdx="2" presStyleCnt="3"/>
      <dgm:spPr/>
      <dgm:t>
        <a:bodyPr/>
        <a:lstStyle/>
        <a:p>
          <a:endParaRPr lang="de-DE"/>
        </a:p>
      </dgm:t>
    </dgm:pt>
    <dgm:pt modelId="{E9333D80-0D2D-48F2-B493-990E1C26728A}" type="pres">
      <dgm:prSet presAssocID="{ADF4FECC-EEB6-4682-9963-009108E3BBD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C0C34A9-0C8E-41C6-9209-9959C70EDD02}" srcId="{31919FC7-9F72-48D7-8C02-59E39F8BDE26}" destId="{0E07CC8F-2D51-42BC-95C2-D7D5884B0E56}" srcOrd="0" destOrd="0" parTransId="{DD8A7E62-F577-42A6-80B0-431F37533FEF}" sibTransId="{BFC760C6-AD97-4267-A7B9-FB127463C133}"/>
    <dgm:cxn modelId="{5F79F9B2-C735-4BA6-B440-D3AFC0173616}" type="presOf" srcId="{02165AB0-303D-495B-8A54-964CA2BBE2EE}" destId="{E8B322F3-99D5-4C08-AAF9-648BDDD24147}" srcOrd="0" destOrd="0" presId="urn:microsoft.com/office/officeart/2005/8/layout/venn1"/>
    <dgm:cxn modelId="{4ACA050E-38B1-454E-B9AB-025F993F4074}" type="presOf" srcId="{31919FC7-9F72-48D7-8C02-59E39F8BDE26}" destId="{0C8B4A19-F235-47C0-999D-9732DD452EA7}" srcOrd="0" destOrd="0" presId="urn:microsoft.com/office/officeart/2005/8/layout/venn1"/>
    <dgm:cxn modelId="{6BB5E515-712C-406B-999E-CD776B3573F3}" type="presOf" srcId="{ADF4FECC-EEB6-4682-9963-009108E3BBD3}" destId="{8A10F1B2-CBD4-436F-A003-3B02D1EAB5DE}" srcOrd="0" destOrd="0" presId="urn:microsoft.com/office/officeart/2005/8/layout/venn1"/>
    <dgm:cxn modelId="{FAFA2C7C-3641-424A-B3F5-B8E3629C5B35}" type="presOf" srcId="{0E07CC8F-2D51-42BC-95C2-D7D5884B0E56}" destId="{F7F15945-CBB9-4E33-AF3A-D4D7D3A27CA7}" srcOrd="0" destOrd="0" presId="urn:microsoft.com/office/officeart/2005/8/layout/venn1"/>
    <dgm:cxn modelId="{F2618C8D-F36F-4311-9651-B35566856F20}" type="presOf" srcId="{02165AB0-303D-495B-8A54-964CA2BBE2EE}" destId="{2578FBC8-C661-4BA4-8EDB-97A2691E7B2D}" srcOrd="1" destOrd="0" presId="urn:microsoft.com/office/officeart/2005/8/layout/venn1"/>
    <dgm:cxn modelId="{D3D8F7BB-DF4F-4DF4-BAA2-8A938B91FF5C}" type="presOf" srcId="{ADF4FECC-EEB6-4682-9963-009108E3BBD3}" destId="{E9333D80-0D2D-48F2-B493-990E1C26728A}" srcOrd="1" destOrd="0" presId="urn:microsoft.com/office/officeart/2005/8/layout/venn1"/>
    <dgm:cxn modelId="{CD052829-7C00-413B-9122-4021BA0DA47C}" srcId="{31919FC7-9F72-48D7-8C02-59E39F8BDE26}" destId="{02165AB0-303D-495B-8A54-964CA2BBE2EE}" srcOrd="1" destOrd="0" parTransId="{3ED378DF-0869-4D31-AED6-292A54729A2D}" sibTransId="{9A6BC9BF-CC97-4323-A53A-0E0A4299A403}"/>
    <dgm:cxn modelId="{9E69AB11-3EA4-4549-9516-9D70595D2A1B}" srcId="{31919FC7-9F72-48D7-8C02-59E39F8BDE26}" destId="{ADF4FECC-EEB6-4682-9963-009108E3BBD3}" srcOrd="2" destOrd="0" parTransId="{3396B0B8-7451-4004-A528-1F9502255874}" sibTransId="{545BB40A-E080-46A2-BB6A-EE68742B0A6B}"/>
    <dgm:cxn modelId="{B7994DE9-69A6-46EF-B916-BCED328419D0}" type="presOf" srcId="{0E07CC8F-2D51-42BC-95C2-D7D5884B0E56}" destId="{81829961-E692-47EB-B5DE-57742564B709}" srcOrd="1" destOrd="0" presId="urn:microsoft.com/office/officeart/2005/8/layout/venn1"/>
    <dgm:cxn modelId="{6F06C5A3-2417-400A-B872-BB6642795426}" type="presParOf" srcId="{0C8B4A19-F235-47C0-999D-9732DD452EA7}" destId="{F7F15945-CBB9-4E33-AF3A-D4D7D3A27CA7}" srcOrd="0" destOrd="0" presId="urn:microsoft.com/office/officeart/2005/8/layout/venn1"/>
    <dgm:cxn modelId="{A8981B8C-44CD-433B-9D67-E7F0C7CAA994}" type="presParOf" srcId="{0C8B4A19-F235-47C0-999D-9732DD452EA7}" destId="{81829961-E692-47EB-B5DE-57742564B709}" srcOrd="1" destOrd="0" presId="urn:microsoft.com/office/officeart/2005/8/layout/venn1"/>
    <dgm:cxn modelId="{91828A40-95DD-496B-93E7-03F7B2B27F97}" type="presParOf" srcId="{0C8B4A19-F235-47C0-999D-9732DD452EA7}" destId="{E8B322F3-99D5-4C08-AAF9-648BDDD24147}" srcOrd="2" destOrd="0" presId="urn:microsoft.com/office/officeart/2005/8/layout/venn1"/>
    <dgm:cxn modelId="{FA15DED6-A6DC-4B7C-AD3D-6E0C515777FC}" type="presParOf" srcId="{0C8B4A19-F235-47C0-999D-9732DD452EA7}" destId="{2578FBC8-C661-4BA4-8EDB-97A2691E7B2D}" srcOrd="3" destOrd="0" presId="urn:microsoft.com/office/officeart/2005/8/layout/venn1"/>
    <dgm:cxn modelId="{1CF1E1D5-0A4E-4393-89C1-573520866F57}" type="presParOf" srcId="{0C8B4A19-F235-47C0-999D-9732DD452EA7}" destId="{8A10F1B2-CBD4-436F-A003-3B02D1EAB5DE}" srcOrd="4" destOrd="0" presId="urn:microsoft.com/office/officeart/2005/8/layout/venn1"/>
    <dgm:cxn modelId="{ECB950C1-94F8-44EA-AAAA-3AF5E3FE7E31}" type="presParOf" srcId="{0C8B4A19-F235-47C0-999D-9732DD452EA7}" destId="{E9333D80-0D2D-48F2-B493-990E1C26728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919FC7-9F72-48D7-8C02-59E39F8BDE2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0E07CC8F-2D51-42BC-95C2-D7D5884B0E56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DD8A7E62-F577-42A6-80B0-431F37533FEF}" type="parTrans" cxnId="{4C0C34A9-0C8E-41C6-9209-9959C70EDD02}">
      <dgm:prSet/>
      <dgm:spPr/>
      <dgm:t>
        <a:bodyPr/>
        <a:lstStyle/>
        <a:p>
          <a:endParaRPr lang="de-DE"/>
        </a:p>
      </dgm:t>
    </dgm:pt>
    <dgm:pt modelId="{BFC760C6-AD97-4267-A7B9-FB127463C133}" type="sibTrans" cxnId="{4C0C34A9-0C8E-41C6-9209-9959C70EDD02}">
      <dgm:prSet/>
      <dgm:spPr/>
      <dgm:t>
        <a:bodyPr/>
        <a:lstStyle/>
        <a:p>
          <a:endParaRPr lang="de-DE"/>
        </a:p>
      </dgm:t>
    </dgm:pt>
    <dgm:pt modelId="{02165AB0-303D-495B-8A54-964CA2BBE2EE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3ED378DF-0869-4D31-AED6-292A54729A2D}" type="parTrans" cxnId="{CD052829-7C00-413B-9122-4021BA0DA47C}">
      <dgm:prSet/>
      <dgm:spPr/>
      <dgm:t>
        <a:bodyPr/>
        <a:lstStyle/>
        <a:p>
          <a:endParaRPr lang="de-DE"/>
        </a:p>
      </dgm:t>
    </dgm:pt>
    <dgm:pt modelId="{9A6BC9BF-CC97-4323-A53A-0E0A4299A403}" type="sibTrans" cxnId="{CD052829-7C00-413B-9122-4021BA0DA47C}">
      <dgm:prSet/>
      <dgm:spPr/>
      <dgm:t>
        <a:bodyPr/>
        <a:lstStyle/>
        <a:p>
          <a:endParaRPr lang="de-DE"/>
        </a:p>
      </dgm:t>
    </dgm:pt>
    <dgm:pt modelId="{ADF4FECC-EEB6-4682-9963-009108E3BBD3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3396B0B8-7451-4004-A528-1F9502255874}" type="parTrans" cxnId="{9E69AB11-3EA4-4549-9516-9D70595D2A1B}">
      <dgm:prSet/>
      <dgm:spPr/>
      <dgm:t>
        <a:bodyPr/>
        <a:lstStyle/>
        <a:p>
          <a:endParaRPr lang="de-DE"/>
        </a:p>
      </dgm:t>
    </dgm:pt>
    <dgm:pt modelId="{545BB40A-E080-46A2-BB6A-EE68742B0A6B}" type="sibTrans" cxnId="{9E69AB11-3EA4-4549-9516-9D70595D2A1B}">
      <dgm:prSet/>
      <dgm:spPr/>
      <dgm:t>
        <a:bodyPr/>
        <a:lstStyle/>
        <a:p>
          <a:endParaRPr lang="de-DE"/>
        </a:p>
      </dgm:t>
    </dgm:pt>
    <dgm:pt modelId="{0C8B4A19-F235-47C0-999D-9732DD452EA7}" type="pres">
      <dgm:prSet presAssocID="{31919FC7-9F72-48D7-8C02-59E39F8BDE26}" presName="compositeShape" presStyleCnt="0">
        <dgm:presLayoutVars>
          <dgm:chMax val="7"/>
          <dgm:dir/>
          <dgm:resizeHandles val="exact"/>
        </dgm:presLayoutVars>
      </dgm:prSet>
      <dgm:spPr/>
    </dgm:pt>
    <dgm:pt modelId="{F7F15945-CBB9-4E33-AF3A-D4D7D3A27CA7}" type="pres">
      <dgm:prSet presAssocID="{0E07CC8F-2D51-42BC-95C2-D7D5884B0E56}" presName="circ1" presStyleLbl="vennNode1" presStyleIdx="0" presStyleCnt="3"/>
      <dgm:spPr/>
      <dgm:t>
        <a:bodyPr/>
        <a:lstStyle/>
        <a:p>
          <a:endParaRPr lang="de-DE"/>
        </a:p>
      </dgm:t>
    </dgm:pt>
    <dgm:pt modelId="{81829961-E692-47EB-B5DE-57742564B709}" type="pres">
      <dgm:prSet presAssocID="{0E07CC8F-2D51-42BC-95C2-D7D5884B0E5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8B322F3-99D5-4C08-AAF9-648BDDD24147}" type="pres">
      <dgm:prSet presAssocID="{02165AB0-303D-495B-8A54-964CA2BBE2EE}" presName="circ2" presStyleLbl="vennNode1" presStyleIdx="1" presStyleCnt="3"/>
      <dgm:spPr/>
      <dgm:t>
        <a:bodyPr/>
        <a:lstStyle/>
        <a:p>
          <a:endParaRPr lang="de-DE"/>
        </a:p>
      </dgm:t>
    </dgm:pt>
    <dgm:pt modelId="{2578FBC8-C661-4BA4-8EDB-97A2691E7B2D}" type="pres">
      <dgm:prSet presAssocID="{02165AB0-303D-495B-8A54-964CA2BBE2E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A10F1B2-CBD4-436F-A003-3B02D1EAB5DE}" type="pres">
      <dgm:prSet presAssocID="{ADF4FECC-EEB6-4682-9963-009108E3BBD3}" presName="circ3" presStyleLbl="vennNode1" presStyleIdx="2" presStyleCnt="3"/>
      <dgm:spPr/>
      <dgm:t>
        <a:bodyPr/>
        <a:lstStyle/>
        <a:p>
          <a:endParaRPr lang="de-DE"/>
        </a:p>
      </dgm:t>
    </dgm:pt>
    <dgm:pt modelId="{E9333D80-0D2D-48F2-B493-990E1C26728A}" type="pres">
      <dgm:prSet presAssocID="{ADF4FECC-EEB6-4682-9963-009108E3BBD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E45A5C0-42AE-4662-8169-0302763F7C77}" type="presOf" srcId="{0E07CC8F-2D51-42BC-95C2-D7D5884B0E56}" destId="{81829961-E692-47EB-B5DE-57742564B709}" srcOrd="1" destOrd="0" presId="urn:microsoft.com/office/officeart/2005/8/layout/venn1"/>
    <dgm:cxn modelId="{4C0C34A9-0C8E-41C6-9209-9959C70EDD02}" srcId="{31919FC7-9F72-48D7-8C02-59E39F8BDE26}" destId="{0E07CC8F-2D51-42BC-95C2-D7D5884B0E56}" srcOrd="0" destOrd="0" parTransId="{DD8A7E62-F577-42A6-80B0-431F37533FEF}" sibTransId="{BFC760C6-AD97-4267-A7B9-FB127463C133}"/>
    <dgm:cxn modelId="{486008EA-3ED4-46DF-9DAC-1B5EB8EEB1D4}" type="presOf" srcId="{ADF4FECC-EEB6-4682-9963-009108E3BBD3}" destId="{8A10F1B2-CBD4-436F-A003-3B02D1EAB5DE}" srcOrd="0" destOrd="0" presId="urn:microsoft.com/office/officeart/2005/8/layout/venn1"/>
    <dgm:cxn modelId="{CD052829-7C00-413B-9122-4021BA0DA47C}" srcId="{31919FC7-9F72-48D7-8C02-59E39F8BDE26}" destId="{02165AB0-303D-495B-8A54-964CA2BBE2EE}" srcOrd="1" destOrd="0" parTransId="{3ED378DF-0869-4D31-AED6-292A54729A2D}" sibTransId="{9A6BC9BF-CC97-4323-A53A-0E0A4299A403}"/>
    <dgm:cxn modelId="{9E69AB11-3EA4-4549-9516-9D70595D2A1B}" srcId="{31919FC7-9F72-48D7-8C02-59E39F8BDE26}" destId="{ADF4FECC-EEB6-4682-9963-009108E3BBD3}" srcOrd="2" destOrd="0" parTransId="{3396B0B8-7451-4004-A528-1F9502255874}" sibTransId="{545BB40A-E080-46A2-BB6A-EE68742B0A6B}"/>
    <dgm:cxn modelId="{F4185D3F-9628-4048-BAF1-53FD5A3CCB39}" type="presOf" srcId="{02165AB0-303D-495B-8A54-964CA2BBE2EE}" destId="{2578FBC8-C661-4BA4-8EDB-97A2691E7B2D}" srcOrd="1" destOrd="0" presId="urn:microsoft.com/office/officeart/2005/8/layout/venn1"/>
    <dgm:cxn modelId="{7B3E1BAE-CF9F-4013-AF3C-E9477C8322CD}" type="presOf" srcId="{31919FC7-9F72-48D7-8C02-59E39F8BDE26}" destId="{0C8B4A19-F235-47C0-999D-9732DD452EA7}" srcOrd="0" destOrd="0" presId="urn:microsoft.com/office/officeart/2005/8/layout/venn1"/>
    <dgm:cxn modelId="{12834A12-E169-49A6-A192-93D582D9CB99}" type="presOf" srcId="{ADF4FECC-EEB6-4682-9963-009108E3BBD3}" destId="{E9333D80-0D2D-48F2-B493-990E1C26728A}" srcOrd="1" destOrd="0" presId="urn:microsoft.com/office/officeart/2005/8/layout/venn1"/>
    <dgm:cxn modelId="{859FC347-0A69-4BDD-832F-4533EB7F0FDA}" type="presOf" srcId="{02165AB0-303D-495B-8A54-964CA2BBE2EE}" destId="{E8B322F3-99D5-4C08-AAF9-648BDDD24147}" srcOrd="0" destOrd="0" presId="urn:microsoft.com/office/officeart/2005/8/layout/venn1"/>
    <dgm:cxn modelId="{B02B5A6C-ACF4-45E3-B345-DC42B48ABFED}" type="presOf" srcId="{0E07CC8F-2D51-42BC-95C2-D7D5884B0E56}" destId="{F7F15945-CBB9-4E33-AF3A-D4D7D3A27CA7}" srcOrd="0" destOrd="0" presId="urn:microsoft.com/office/officeart/2005/8/layout/venn1"/>
    <dgm:cxn modelId="{F2A8F84D-672C-4EB3-BD03-317B6666458C}" type="presParOf" srcId="{0C8B4A19-F235-47C0-999D-9732DD452EA7}" destId="{F7F15945-CBB9-4E33-AF3A-D4D7D3A27CA7}" srcOrd="0" destOrd="0" presId="urn:microsoft.com/office/officeart/2005/8/layout/venn1"/>
    <dgm:cxn modelId="{E858650C-F123-4812-8964-A80B8A92E4BF}" type="presParOf" srcId="{0C8B4A19-F235-47C0-999D-9732DD452EA7}" destId="{81829961-E692-47EB-B5DE-57742564B709}" srcOrd="1" destOrd="0" presId="urn:microsoft.com/office/officeart/2005/8/layout/venn1"/>
    <dgm:cxn modelId="{311549CE-36D0-4DBD-8E8A-D1A12DE2B0FF}" type="presParOf" srcId="{0C8B4A19-F235-47C0-999D-9732DD452EA7}" destId="{E8B322F3-99D5-4C08-AAF9-648BDDD24147}" srcOrd="2" destOrd="0" presId="urn:microsoft.com/office/officeart/2005/8/layout/venn1"/>
    <dgm:cxn modelId="{F4F3E734-F9A9-48DB-8665-25276A1797A7}" type="presParOf" srcId="{0C8B4A19-F235-47C0-999D-9732DD452EA7}" destId="{2578FBC8-C661-4BA4-8EDB-97A2691E7B2D}" srcOrd="3" destOrd="0" presId="urn:microsoft.com/office/officeart/2005/8/layout/venn1"/>
    <dgm:cxn modelId="{ED70CA04-D69E-4EED-B931-6AE145BFF44A}" type="presParOf" srcId="{0C8B4A19-F235-47C0-999D-9732DD452EA7}" destId="{8A10F1B2-CBD4-436F-A003-3B02D1EAB5DE}" srcOrd="4" destOrd="0" presId="urn:microsoft.com/office/officeart/2005/8/layout/venn1"/>
    <dgm:cxn modelId="{C4E4682B-B679-4BB7-ABEA-E50D247D7FF4}" type="presParOf" srcId="{0C8B4A19-F235-47C0-999D-9732DD452EA7}" destId="{E9333D80-0D2D-48F2-B493-990E1C26728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24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1919FC7-9F72-48D7-8C02-59E39F8BDE2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0E07CC8F-2D51-42BC-95C2-D7D5884B0E56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DD8A7E62-F577-42A6-80B0-431F37533FEF}" type="parTrans" cxnId="{4C0C34A9-0C8E-41C6-9209-9959C70EDD02}">
      <dgm:prSet/>
      <dgm:spPr/>
      <dgm:t>
        <a:bodyPr/>
        <a:lstStyle/>
        <a:p>
          <a:endParaRPr lang="de-DE"/>
        </a:p>
      </dgm:t>
    </dgm:pt>
    <dgm:pt modelId="{BFC760C6-AD97-4267-A7B9-FB127463C133}" type="sibTrans" cxnId="{4C0C34A9-0C8E-41C6-9209-9959C70EDD02}">
      <dgm:prSet/>
      <dgm:spPr/>
      <dgm:t>
        <a:bodyPr/>
        <a:lstStyle/>
        <a:p>
          <a:endParaRPr lang="de-DE"/>
        </a:p>
      </dgm:t>
    </dgm:pt>
    <dgm:pt modelId="{02165AB0-303D-495B-8A54-964CA2BBE2EE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3ED378DF-0869-4D31-AED6-292A54729A2D}" type="parTrans" cxnId="{CD052829-7C00-413B-9122-4021BA0DA47C}">
      <dgm:prSet/>
      <dgm:spPr/>
      <dgm:t>
        <a:bodyPr/>
        <a:lstStyle/>
        <a:p>
          <a:endParaRPr lang="de-DE"/>
        </a:p>
      </dgm:t>
    </dgm:pt>
    <dgm:pt modelId="{9A6BC9BF-CC97-4323-A53A-0E0A4299A403}" type="sibTrans" cxnId="{CD052829-7C00-413B-9122-4021BA0DA47C}">
      <dgm:prSet/>
      <dgm:spPr/>
      <dgm:t>
        <a:bodyPr/>
        <a:lstStyle/>
        <a:p>
          <a:endParaRPr lang="de-DE"/>
        </a:p>
      </dgm:t>
    </dgm:pt>
    <dgm:pt modelId="{ADF4FECC-EEB6-4682-9963-009108E3BBD3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3396B0B8-7451-4004-A528-1F9502255874}" type="parTrans" cxnId="{9E69AB11-3EA4-4549-9516-9D70595D2A1B}">
      <dgm:prSet/>
      <dgm:spPr/>
      <dgm:t>
        <a:bodyPr/>
        <a:lstStyle/>
        <a:p>
          <a:endParaRPr lang="de-DE"/>
        </a:p>
      </dgm:t>
    </dgm:pt>
    <dgm:pt modelId="{545BB40A-E080-46A2-BB6A-EE68742B0A6B}" type="sibTrans" cxnId="{9E69AB11-3EA4-4549-9516-9D70595D2A1B}">
      <dgm:prSet/>
      <dgm:spPr/>
      <dgm:t>
        <a:bodyPr/>
        <a:lstStyle/>
        <a:p>
          <a:endParaRPr lang="de-DE"/>
        </a:p>
      </dgm:t>
    </dgm:pt>
    <dgm:pt modelId="{0C8B4A19-F235-47C0-999D-9732DD452EA7}" type="pres">
      <dgm:prSet presAssocID="{31919FC7-9F72-48D7-8C02-59E39F8BDE26}" presName="compositeShape" presStyleCnt="0">
        <dgm:presLayoutVars>
          <dgm:chMax val="7"/>
          <dgm:dir/>
          <dgm:resizeHandles val="exact"/>
        </dgm:presLayoutVars>
      </dgm:prSet>
      <dgm:spPr/>
    </dgm:pt>
    <dgm:pt modelId="{F7F15945-CBB9-4E33-AF3A-D4D7D3A27CA7}" type="pres">
      <dgm:prSet presAssocID="{0E07CC8F-2D51-42BC-95C2-D7D5884B0E56}" presName="circ1" presStyleLbl="vennNode1" presStyleIdx="0" presStyleCnt="3"/>
      <dgm:spPr/>
      <dgm:t>
        <a:bodyPr/>
        <a:lstStyle/>
        <a:p>
          <a:endParaRPr lang="de-DE"/>
        </a:p>
      </dgm:t>
    </dgm:pt>
    <dgm:pt modelId="{81829961-E692-47EB-B5DE-57742564B709}" type="pres">
      <dgm:prSet presAssocID="{0E07CC8F-2D51-42BC-95C2-D7D5884B0E5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8B322F3-99D5-4C08-AAF9-648BDDD24147}" type="pres">
      <dgm:prSet presAssocID="{02165AB0-303D-495B-8A54-964CA2BBE2EE}" presName="circ2" presStyleLbl="vennNode1" presStyleIdx="1" presStyleCnt="3"/>
      <dgm:spPr/>
      <dgm:t>
        <a:bodyPr/>
        <a:lstStyle/>
        <a:p>
          <a:endParaRPr lang="de-DE"/>
        </a:p>
      </dgm:t>
    </dgm:pt>
    <dgm:pt modelId="{2578FBC8-C661-4BA4-8EDB-97A2691E7B2D}" type="pres">
      <dgm:prSet presAssocID="{02165AB0-303D-495B-8A54-964CA2BBE2E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A10F1B2-CBD4-436F-A003-3B02D1EAB5DE}" type="pres">
      <dgm:prSet presAssocID="{ADF4FECC-EEB6-4682-9963-009108E3BBD3}" presName="circ3" presStyleLbl="vennNode1" presStyleIdx="2" presStyleCnt="3"/>
      <dgm:spPr/>
      <dgm:t>
        <a:bodyPr/>
        <a:lstStyle/>
        <a:p>
          <a:endParaRPr lang="de-DE"/>
        </a:p>
      </dgm:t>
    </dgm:pt>
    <dgm:pt modelId="{E9333D80-0D2D-48F2-B493-990E1C26728A}" type="pres">
      <dgm:prSet presAssocID="{ADF4FECC-EEB6-4682-9963-009108E3BBD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C0C34A9-0C8E-41C6-9209-9959C70EDD02}" srcId="{31919FC7-9F72-48D7-8C02-59E39F8BDE26}" destId="{0E07CC8F-2D51-42BC-95C2-D7D5884B0E56}" srcOrd="0" destOrd="0" parTransId="{DD8A7E62-F577-42A6-80B0-431F37533FEF}" sibTransId="{BFC760C6-AD97-4267-A7B9-FB127463C133}"/>
    <dgm:cxn modelId="{F17E3823-21AE-47AC-8C1A-DC008AEB6E5F}" type="presOf" srcId="{0E07CC8F-2D51-42BC-95C2-D7D5884B0E56}" destId="{81829961-E692-47EB-B5DE-57742564B709}" srcOrd="1" destOrd="0" presId="urn:microsoft.com/office/officeart/2005/8/layout/venn1"/>
    <dgm:cxn modelId="{A035A939-C1B2-47C0-BF20-1094129D6E07}" type="presOf" srcId="{ADF4FECC-EEB6-4682-9963-009108E3BBD3}" destId="{E9333D80-0D2D-48F2-B493-990E1C26728A}" srcOrd="1" destOrd="0" presId="urn:microsoft.com/office/officeart/2005/8/layout/venn1"/>
    <dgm:cxn modelId="{E9541A1F-85A9-4E1B-BC01-C9495E14FAD9}" type="presOf" srcId="{02165AB0-303D-495B-8A54-964CA2BBE2EE}" destId="{E8B322F3-99D5-4C08-AAF9-648BDDD24147}" srcOrd="0" destOrd="0" presId="urn:microsoft.com/office/officeart/2005/8/layout/venn1"/>
    <dgm:cxn modelId="{83304247-F251-4444-B6B1-B12D85509F86}" type="presOf" srcId="{0E07CC8F-2D51-42BC-95C2-D7D5884B0E56}" destId="{F7F15945-CBB9-4E33-AF3A-D4D7D3A27CA7}" srcOrd="0" destOrd="0" presId="urn:microsoft.com/office/officeart/2005/8/layout/venn1"/>
    <dgm:cxn modelId="{74FB10B9-B5EF-46DA-840C-6F76FE3E35C9}" type="presOf" srcId="{ADF4FECC-EEB6-4682-9963-009108E3BBD3}" destId="{8A10F1B2-CBD4-436F-A003-3B02D1EAB5DE}" srcOrd="0" destOrd="0" presId="urn:microsoft.com/office/officeart/2005/8/layout/venn1"/>
    <dgm:cxn modelId="{A0A80BDC-2419-4B40-83D8-A689DD2B2AA9}" type="presOf" srcId="{02165AB0-303D-495B-8A54-964CA2BBE2EE}" destId="{2578FBC8-C661-4BA4-8EDB-97A2691E7B2D}" srcOrd="1" destOrd="0" presId="urn:microsoft.com/office/officeart/2005/8/layout/venn1"/>
    <dgm:cxn modelId="{CD052829-7C00-413B-9122-4021BA0DA47C}" srcId="{31919FC7-9F72-48D7-8C02-59E39F8BDE26}" destId="{02165AB0-303D-495B-8A54-964CA2BBE2EE}" srcOrd="1" destOrd="0" parTransId="{3ED378DF-0869-4D31-AED6-292A54729A2D}" sibTransId="{9A6BC9BF-CC97-4323-A53A-0E0A4299A403}"/>
    <dgm:cxn modelId="{9E69AB11-3EA4-4549-9516-9D70595D2A1B}" srcId="{31919FC7-9F72-48D7-8C02-59E39F8BDE26}" destId="{ADF4FECC-EEB6-4682-9963-009108E3BBD3}" srcOrd="2" destOrd="0" parTransId="{3396B0B8-7451-4004-A528-1F9502255874}" sibTransId="{545BB40A-E080-46A2-BB6A-EE68742B0A6B}"/>
    <dgm:cxn modelId="{56AC71F4-5D80-4DDF-AD13-4875D324BD05}" type="presOf" srcId="{31919FC7-9F72-48D7-8C02-59E39F8BDE26}" destId="{0C8B4A19-F235-47C0-999D-9732DD452EA7}" srcOrd="0" destOrd="0" presId="urn:microsoft.com/office/officeart/2005/8/layout/venn1"/>
    <dgm:cxn modelId="{AAB9AAC9-007E-4806-BCFC-AD3418FDBD6D}" type="presParOf" srcId="{0C8B4A19-F235-47C0-999D-9732DD452EA7}" destId="{F7F15945-CBB9-4E33-AF3A-D4D7D3A27CA7}" srcOrd="0" destOrd="0" presId="urn:microsoft.com/office/officeart/2005/8/layout/venn1"/>
    <dgm:cxn modelId="{625D4A83-AAE5-4219-8ADE-4751CEB96479}" type="presParOf" srcId="{0C8B4A19-F235-47C0-999D-9732DD452EA7}" destId="{81829961-E692-47EB-B5DE-57742564B709}" srcOrd="1" destOrd="0" presId="urn:microsoft.com/office/officeart/2005/8/layout/venn1"/>
    <dgm:cxn modelId="{3A68ABCB-3187-4A0C-BC5C-2F5A5ED680C2}" type="presParOf" srcId="{0C8B4A19-F235-47C0-999D-9732DD452EA7}" destId="{E8B322F3-99D5-4C08-AAF9-648BDDD24147}" srcOrd="2" destOrd="0" presId="urn:microsoft.com/office/officeart/2005/8/layout/venn1"/>
    <dgm:cxn modelId="{064A76D3-661A-4EA6-B107-33674FAFEFE0}" type="presParOf" srcId="{0C8B4A19-F235-47C0-999D-9732DD452EA7}" destId="{2578FBC8-C661-4BA4-8EDB-97A2691E7B2D}" srcOrd="3" destOrd="0" presId="urn:microsoft.com/office/officeart/2005/8/layout/venn1"/>
    <dgm:cxn modelId="{F8187851-3C64-4A0B-9BB1-02DC661F9100}" type="presParOf" srcId="{0C8B4A19-F235-47C0-999D-9732DD452EA7}" destId="{8A10F1B2-CBD4-436F-A003-3B02D1EAB5DE}" srcOrd="4" destOrd="0" presId="urn:microsoft.com/office/officeart/2005/8/layout/venn1"/>
    <dgm:cxn modelId="{A0D55289-2C6E-4F2C-AC91-0284A44D19D6}" type="presParOf" srcId="{0C8B4A19-F235-47C0-999D-9732DD452EA7}" destId="{E9333D80-0D2D-48F2-B493-990E1C26728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2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1919FC7-9F72-48D7-8C02-59E39F8BDE2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0E07CC8F-2D51-42BC-95C2-D7D5884B0E56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DD8A7E62-F577-42A6-80B0-431F37533FEF}" type="parTrans" cxnId="{4C0C34A9-0C8E-41C6-9209-9959C70EDD02}">
      <dgm:prSet/>
      <dgm:spPr/>
      <dgm:t>
        <a:bodyPr/>
        <a:lstStyle/>
        <a:p>
          <a:endParaRPr lang="de-DE"/>
        </a:p>
      </dgm:t>
    </dgm:pt>
    <dgm:pt modelId="{BFC760C6-AD97-4267-A7B9-FB127463C133}" type="sibTrans" cxnId="{4C0C34A9-0C8E-41C6-9209-9959C70EDD02}">
      <dgm:prSet/>
      <dgm:spPr/>
      <dgm:t>
        <a:bodyPr/>
        <a:lstStyle/>
        <a:p>
          <a:endParaRPr lang="de-DE"/>
        </a:p>
      </dgm:t>
    </dgm:pt>
    <dgm:pt modelId="{02165AB0-303D-495B-8A54-964CA2BBE2EE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3ED378DF-0869-4D31-AED6-292A54729A2D}" type="parTrans" cxnId="{CD052829-7C00-413B-9122-4021BA0DA47C}">
      <dgm:prSet/>
      <dgm:spPr/>
      <dgm:t>
        <a:bodyPr/>
        <a:lstStyle/>
        <a:p>
          <a:endParaRPr lang="de-DE"/>
        </a:p>
      </dgm:t>
    </dgm:pt>
    <dgm:pt modelId="{9A6BC9BF-CC97-4323-A53A-0E0A4299A403}" type="sibTrans" cxnId="{CD052829-7C00-413B-9122-4021BA0DA47C}">
      <dgm:prSet/>
      <dgm:spPr/>
      <dgm:t>
        <a:bodyPr/>
        <a:lstStyle/>
        <a:p>
          <a:endParaRPr lang="de-DE"/>
        </a:p>
      </dgm:t>
    </dgm:pt>
    <dgm:pt modelId="{ADF4FECC-EEB6-4682-9963-009108E3BBD3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3396B0B8-7451-4004-A528-1F9502255874}" type="parTrans" cxnId="{9E69AB11-3EA4-4549-9516-9D70595D2A1B}">
      <dgm:prSet/>
      <dgm:spPr/>
      <dgm:t>
        <a:bodyPr/>
        <a:lstStyle/>
        <a:p>
          <a:endParaRPr lang="de-DE"/>
        </a:p>
      </dgm:t>
    </dgm:pt>
    <dgm:pt modelId="{545BB40A-E080-46A2-BB6A-EE68742B0A6B}" type="sibTrans" cxnId="{9E69AB11-3EA4-4549-9516-9D70595D2A1B}">
      <dgm:prSet/>
      <dgm:spPr/>
      <dgm:t>
        <a:bodyPr/>
        <a:lstStyle/>
        <a:p>
          <a:endParaRPr lang="de-DE"/>
        </a:p>
      </dgm:t>
    </dgm:pt>
    <dgm:pt modelId="{0C8B4A19-F235-47C0-999D-9732DD452EA7}" type="pres">
      <dgm:prSet presAssocID="{31919FC7-9F72-48D7-8C02-59E39F8BDE26}" presName="compositeShape" presStyleCnt="0">
        <dgm:presLayoutVars>
          <dgm:chMax val="7"/>
          <dgm:dir/>
          <dgm:resizeHandles val="exact"/>
        </dgm:presLayoutVars>
      </dgm:prSet>
      <dgm:spPr/>
    </dgm:pt>
    <dgm:pt modelId="{F7F15945-CBB9-4E33-AF3A-D4D7D3A27CA7}" type="pres">
      <dgm:prSet presAssocID="{0E07CC8F-2D51-42BC-95C2-D7D5884B0E56}" presName="circ1" presStyleLbl="vennNode1" presStyleIdx="0" presStyleCnt="3"/>
      <dgm:spPr/>
      <dgm:t>
        <a:bodyPr/>
        <a:lstStyle/>
        <a:p>
          <a:endParaRPr lang="de-DE"/>
        </a:p>
      </dgm:t>
    </dgm:pt>
    <dgm:pt modelId="{81829961-E692-47EB-B5DE-57742564B709}" type="pres">
      <dgm:prSet presAssocID="{0E07CC8F-2D51-42BC-95C2-D7D5884B0E5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8B322F3-99D5-4C08-AAF9-648BDDD24147}" type="pres">
      <dgm:prSet presAssocID="{02165AB0-303D-495B-8A54-964CA2BBE2EE}" presName="circ2" presStyleLbl="vennNode1" presStyleIdx="1" presStyleCnt="3"/>
      <dgm:spPr/>
      <dgm:t>
        <a:bodyPr/>
        <a:lstStyle/>
        <a:p>
          <a:endParaRPr lang="de-DE"/>
        </a:p>
      </dgm:t>
    </dgm:pt>
    <dgm:pt modelId="{2578FBC8-C661-4BA4-8EDB-97A2691E7B2D}" type="pres">
      <dgm:prSet presAssocID="{02165AB0-303D-495B-8A54-964CA2BBE2E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A10F1B2-CBD4-436F-A003-3B02D1EAB5DE}" type="pres">
      <dgm:prSet presAssocID="{ADF4FECC-EEB6-4682-9963-009108E3BBD3}" presName="circ3" presStyleLbl="vennNode1" presStyleIdx="2" presStyleCnt="3"/>
      <dgm:spPr/>
      <dgm:t>
        <a:bodyPr/>
        <a:lstStyle/>
        <a:p>
          <a:endParaRPr lang="de-DE"/>
        </a:p>
      </dgm:t>
    </dgm:pt>
    <dgm:pt modelId="{E9333D80-0D2D-48F2-B493-990E1C26728A}" type="pres">
      <dgm:prSet presAssocID="{ADF4FECC-EEB6-4682-9963-009108E3BBD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62EB653-F132-4BCC-A4D6-B6799E01B79F}" type="presOf" srcId="{02165AB0-303D-495B-8A54-964CA2BBE2EE}" destId="{2578FBC8-C661-4BA4-8EDB-97A2691E7B2D}" srcOrd="1" destOrd="0" presId="urn:microsoft.com/office/officeart/2005/8/layout/venn1"/>
    <dgm:cxn modelId="{292F32CE-68F3-4DFC-9694-1737DEE8F7CC}" type="presOf" srcId="{0E07CC8F-2D51-42BC-95C2-D7D5884B0E56}" destId="{81829961-E692-47EB-B5DE-57742564B709}" srcOrd="1" destOrd="0" presId="urn:microsoft.com/office/officeart/2005/8/layout/venn1"/>
    <dgm:cxn modelId="{4C0C34A9-0C8E-41C6-9209-9959C70EDD02}" srcId="{31919FC7-9F72-48D7-8C02-59E39F8BDE26}" destId="{0E07CC8F-2D51-42BC-95C2-D7D5884B0E56}" srcOrd="0" destOrd="0" parTransId="{DD8A7E62-F577-42A6-80B0-431F37533FEF}" sibTransId="{BFC760C6-AD97-4267-A7B9-FB127463C133}"/>
    <dgm:cxn modelId="{4B740BDD-68A5-4DE7-BEB6-F9618EFFAA26}" type="presOf" srcId="{02165AB0-303D-495B-8A54-964CA2BBE2EE}" destId="{E8B322F3-99D5-4C08-AAF9-648BDDD24147}" srcOrd="0" destOrd="0" presId="urn:microsoft.com/office/officeart/2005/8/layout/venn1"/>
    <dgm:cxn modelId="{718B5C7F-EE8E-4600-A847-D363A7B9AA24}" type="presOf" srcId="{0E07CC8F-2D51-42BC-95C2-D7D5884B0E56}" destId="{F7F15945-CBB9-4E33-AF3A-D4D7D3A27CA7}" srcOrd="0" destOrd="0" presId="urn:microsoft.com/office/officeart/2005/8/layout/venn1"/>
    <dgm:cxn modelId="{CD052829-7C00-413B-9122-4021BA0DA47C}" srcId="{31919FC7-9F72-48D7-8C02-59E39F8BDE26}" destId="{02165AB0-303D-495B-8A54-964CA2BBE2EE}" srcOrd="1" destOrd="0" parTransId="{3ED378DF-0869-4D31-AED6-292A54729A2D}" sibTransId="{9A6BC9BF-CC97-4323-A53A-0E0A4299A403}"/>
    <dgm:cxn modelId="{9E69AB11-3EA4-4549-9516-9D70595D2A1B}" srcId="{31919FC7-9F72-48D7-8C02-59E39F8BDE26}" destId="{ADF4FECC-EEB6-4682-9963-009108E3BBD3}" srcOrd="2" destOrd="0" parTransId="{3396B0B8-7451-4004-A528-1F9502255874}" sibTransId="{545BB40A-E080-46A2-BB6A-EE68742B0A6B}"/>
    <dgm:cxn modelId="{16EF032E-A9E6-47A9-9FA0-99DDB87214A1}" type="presOf" srcId="{ADF4FECC-EEB6-4682-9963-009108E3BBD3}" destId="{8A10F1B2-CBD4-436F-A003-3B02D1EAB5DE}" srcOrd="0" destOrd="0" presId="urn:microsoft.com/office/officeart/2005/8/layout/venn1"/>
    <dgm:cxn modelId="{A37D2177-B814-4466-8AB1-6C3A74BAB6CB}" type="presOf" srcId="{31919FC7-9F72-48D7-8C02-59E39F8BDE26}" destId="{0C8B4A19-F235-47C0-999D-9732DD452EA7}" srcOrd="0" destOrd="0" presId="urn:microsoft.com/office/officeart/2005/8/layout/venn1"/>
    <dgm:cxn modelId="{10C0507E-EF7A-4EBC-A83C-F81C3EC506C3}" type="presOf" srcId="{ADF4FECC-EEB6-4682-9963-009108E3BBD3}" destId="{E9333D80-0D2D-48F2-B493-990E1C26728A}" srcOrd="1" destOrd="0" presId="urn:microsoft.com/office/officeart/2005/8/layout/venn1"/>
    <dgm:cxn modelId="{72CAB078-7B0F-4FA8-990B-13507C202408}" type="presParOf" srcId="{0C8B4A19-F235-47C0-999D-9732DD452EA7}" destId="{F7F15945-CBB9-4E33-AF3A-D4D7D3A27CA7}" srcOrd="0" destOrd="0" presId="urn:microsoft.com/office/officeart/2005/8/layout/venn1"/>
    <dgm:cxn modelId="{08A14EA4-25C3-4D83-ACDC-87D2F93C967D}" type="presParOf" srcId="{0C8B4A19-F235-47C0-999D-9732DD452EA7}" destId="{81829961-E692-47EB-B5DE-57742564B709}" srcOrd="1" destOrd="0" presId="urn:microsoft.com/office/officeart/2005/8/layout/venn1"/>
    <dgm:cxn modelId="{C405D006-AF7E-478D-8321-749205247193}" type="presParOf" srcId="{0C8B4A19-F235-47C0-999D-9732DD452EA7}" destId="{E8B322F3-99D5-4C08-AAF9-648BDDD24147}" srcOrd="2" destOrd="0" presId="urn:microsoft.com/office/officeart/2005/8/layout/venn1"/>
    <dgm:cxn modelId="{C719B7E0-7131-4D16-A80A-5FA6EA1CE875}" type="presParOf" srcId="{0C8B4A19-F235-47C0-999D-9732DD452EA7}" destId="{2578FBC8-C661-4BA4-8EDB-97A2691E7B2D}" srcOrd="3" destOrd="0" presId="urn:microsoft.com/office/officeart/2005/8/layout/venn1"/>
    <dgm:cxn modelId="{8554047C-CC09-4505-AFC8-E36582F8D23D}" type="presParOf" srcId="{0C8B4A19-F235-47C0-999D-9732DD452EA7}" destId="{8A10F1B2-CBD4-436F-A003-3B02D1EAB5DE}" srcOrd="4" destOrd="0" presId="urn:microsoft.com/office/officeart/2005/8/layout/venn1"/>
    <dgm:cxn modelId="{A7EAD2E6-7B55-46CB-B3D9-5946EC559119}" type="presParOf" srcId="{0C8B4A19-F235-47C0-999D-9732DD452EA7}" destId="{E9333D80-0D2D-48F2-B493-990E1C26728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34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EA0DE13-7B05-44A0-94B3-E7A68CD9293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AE8B34CF-A44E-41A0-AA58-B8D0D77FB4B5}">
      <dgm:prSet phldrT="[Text]"/>
      <dgm:spPr>
        <a:noFill/>
      </dgm:spPr>
      <dgm:t>
        <a:bodyPr/>
        <a:lstStyle/>
        <a:p>
          <a:endParaRPr lang="de-D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98EDB1-9FEF-46D2-BDAA-FB8A693F33FE}" type="parTrans" cxnId="{69FC13FB-2D2D-4C0D-A98F-E471F5133713}">
      <dgm:prSet/>
      <dgm:spPr/>
      <dgm:t>
        <a:bodyPr/>
        <a:lstStyle/>
        <a:p>
          <a:endParaRPr lang="de-DE"/>
        </a:p>
      </dgm:t>
    </dgm:pt>
    <dgm:pt modelId="{235AD215-1B01-4658-AF2A-899288E7CF08}" type="sibTrans" cxnId="{69FC13FB-2D2D-4C0D-A98F-E471F5133713}">
      <dgm:prSet/>
      <dgm:spPr/>
      <dgm:t>
        <a:bodyPr/>
        <a:lstStyle/>
        <a:p>
          <a:endParaRPr lang="de-DE"/>
        </a:p>
      </dgm:t>
    </dgm:pt>
    <dgm:pt modelId="{B04D019B-4978-4356-95AE-E85140FB1C9E}">
      <dgm:prSet phldrT="[Text]"/>
      <dgm:spPr>
        <a:noFill/>
      </dgm:spPr>
      <dgm:t>
        <a:bodyPr/>
        <a:lstStyle/>
        <a:p>
          <a:endParaRPr lang="de-D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34DB68-88F7-4A56-B1E6-1A10FAFCFA6E}" type="parTrans" cxnId="{9463F867-9F4A-4BD9-8631-FE68A5AB77F2}">
      <dgm:prSet/>
      <dgm:spPr/>
      <dgm:t>
        <a:bodyPr/>
        <a:lstStyle/>
        <a:p>
          <a:endParaRPr lang="de-DE"/>
        </a:p>
      </dgm:t>
    </dgm:pt>
    <dgm:pt modelId="{1566F13F-FEA4-46B7-8C0B-80F99BB4D733}" type="sibTrans" cxnId="{9463F867-9F4A-4BD9-8631-FE68A5AB77F2}">
      <dgm:prSet/>
      <dgm:spPr/>
      <dgm:t>
        <a:bodyPr/>
        <a:lstStyle/>
        <a:p>
          <a:endParaRPr lang="de-DE"/>
        </a:p>
      </dgm:t>
    </dgm:pt>
    <dgm:pt modelId="{B4EE3499-E5FA-4309-A245-E52D446FECF9}">
      <dgm:prSet phldrT="[Text]"/>
      <dgm:spPr>
        <a:noFill/>
      </dgm:spPr>
      <dgm:t>
        <a:bodyPr/>
        <a:lstStyle/>
        <a:p>
          <a:endParaRPr lang="de-DE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D924CE-DB32-443A-A1A7-9C46843C5E35}" type="sibTrans" cxnId="{E2E44897-10A3-447D-A624-A3F810625E48}">
      <dgm:prSet/>
      <dgm:spPr/>
      <dgm:t>
        <a:bodyPr/>
        <a:lstStyle/>
        <a:p>
          <a:endParaRPr lang="de-DE"/>
        </a:p>
      </dgm:t>
    </dgm:pt>
    <dgm:pt modelId="{EAB96344-E71A-43D3-A7A8-50ED309C4B75}" type="parTrans" cxnId="{E2E44897-10A3-447D-A624-A3F810625E48}">
      <dgm:prSet/>
      <dgm:spPr/>
      <dgm:t>
        <a:bodyPr/>
        <a:lstStyle/>
        <a:p>
          <a:endParaRPr lang="de-DE"/>
        </a:p>
      </dgm:t>
    </dgm:pt>
    <dgm:pt modelId="{208FB5ED-196D-4E06-98CD-C890521DD217}" type="pres">
      <dgm:prSet presAssocID="{4EA0DE13-7B05-44A0-94B3-E7A68CD92938}" presName="compositeShape" presStyleCnt="0">
        <dgm:presLayoutVars>
          <dgm:chMax val="7"/>
          <dgm:dir/>
          <dgm:resizeHandles val="exact"/>
        </dgm:presLayoutVars>
      </dgm:prSet>
      <dgm:spPr/>
    </dgm:pt>
    <dgm:pt modelId="{34B5BBCD-43E1-43CB-B39B-3EAF65A85C7C}" type="pres">
      <dgm:prSet presAssocID="{AE8B34CF-A44E-41A0-AA58-B8D0D77FB4B5}" presName="circ1" presStyleLbl="vennNode1" presStyleIdx="0" presStyleCnt="3" custLinFactNeighborX="591" custLinFactNeighborY="136"/>
      <dgm:spPr/>
      <dgm:t>
        <a:bodyPr/>
        <a:lstStyle/>
        <a:p>
          <a:endParaRPr lang="de-DE"/>
        </a:p>
      </dgm:t>
    </dgm:pt>
    <dgm:pt modelId="{77D9A89F-C6C5-4D27-BC88-2D7D6F70B8FC}" type="pres">
      <dgm:prSet presAssocID="{AE8B34CF-A44E-41A0-AA58-B8D0D77FB4B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5128A8F-5DAA-44F5-9FE9-FCE2489F7C7C}" type="pres">
      <dgm:prSet presAssocID="{B04D019B-4978-4356-95AE-E85140FB1C9E}" presName="circ2" presStyleLbl="vennNode1" presStyleIdx="1" presStyleCnt="3"/>
      <dgm:spPr/>
      <dgm:t>
        <a:bodyPr/>
        <a:lstStyle/>
        <a:p>
          <a:endParaRPr lang="de-DE"/>
        </a:p>
      </dgm:t>
    </dgm:pt>
    <dgm:pt modelId="{95D25190-D8C7-45F5-ACD6-9913152958AA}" type="pres">
      <dgm:prSet presAssocID="{B04D019B-4978-4356-95AE-E85140FB1C9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A65F4F7-4A9D-4203-9270-F4B6C63D7A72}" type="pres">
      <dgm:prSet presAssocID="{B4EE3499-E5FA-4309-A245-E52D446FECF9}" presName="circ3" presStyleLbl="vennNode1" presStyleIdx="2" presStyleCnt="3" custLinFactNeighborX="686" custLinFactNeighborY="-667"/>
      <dgm:spPr/>
      <dgm:t>
        <a:bodyPr/>
        <a:lstStyle/>
        <a:p>
          <a:endParaRPr lang="de-DE"/>
        </a:p>
      </dgm:t>
    </dgm:pt>
    <dgm:pt modelId="{4C1B618A-7E1F-4B79-9D7A-3C9EFCB0298D}" type="pres">
      <dgm:prSet presAssocID="{B4EE3499-E5FA-4309-A245-E52D446FECF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0B63A58-66C2-44E3-A779-79D57B00C692}" type="presOf" srcId="{AE8B34CF-A44E-41A0-AA58-B8D0D77FB4B5}" destId="{34B5BBCD-43E1-43CB-B39B-3EAF65A85C7C}" srcOrd="0" destOrd="0" presId="urn:microsoft.com/office/officeart/2005/8/layout/venn1"/>
    <dgm:cxn modelId="{644B9B1B-207F-42F2-AF92-18DF56AAF6A9}" type="presOf" srcId="{B4EE3499-E5FA-4309-A245-E52D446FECF9}" destId="{9A65F4F7-4A9D-4203-9270-F4B6C63D7A72}" srcOrd="0" destOrd="0" presId="urn:microsoft.com/office/officeart/2005/8/layout/venn1"/>
    <dgm:cxn modelId="{B9C1B894-1DEF-4E5A-9F14-A5DBCB601270}" type="presOf" srcId="{B4EE3499-E5FA-4309-A245-E52D446FECF9}" destId="{4C1B618A-7E1F-4B79-9D7A-3C9EFCB0298D}" srcOrd="1" destOrd="0" presId="urn:microsoft.com/office/officeart/2005/8/layout/venn1"/>
    <dgm:cxn modelId="{3A606143-7E1A-4DE5-AF95-6631E9F072D4}" type="presOf" srcId="{4EA0DE13-7B05-44A0-94B3-E7A68CD92938}" destId="{208FB5ED-196D-4E06-98CD-C890521DD217}" srcOrd="0" destOrd="0" presId="urn:microsoft.com/office/officeart/2005/8/layout/venn1"/>
    <dgm:cxn modelId="{69FC13FB-2D2D-4C0D-A98F-E471F5133713}" srcId="{4EA0DE13-7B05-44A0-94B3-E7A68CD92938}" destId="{AE8B34CF-A44E-41A0-AA58-B8D0D77FB4B5}" srcOrd="0" destOrd="0" parTransId="{6898EDB1-9FEF-46D2-BDAA-FB8A693F33FE}" sibTransId="{235AD215-1B01-4658-AF2A-899288E7CF08}"/>
    <dgm:cxn modelId="{9463F867-9F4A-4BD9-8631-FE68A5AB77F2}" srcId="{4EA0DE13-7B05-44A0-94B3-E7A68CD92938}" destId="{B04D019B-4978-4356-95AE-E85140FB1C9E}" srcOrd="1" destOrd="0" parTransId="{A334DB68-88F7-4A56-B1E6-1A10FAFCFA6E}" sibTransId="{1566F13F-FEA4-46B7-8C0B-80F99BB4D733}"/>
    <dgm:cxn modelId="{34A850A3-E930-41C1-BFA1-BD656391A1B8}" type="presOf" srcId="{B04D019B-4978-4356-95AE-E85140FB1C9E}" destId="{45128A8F-5DAA-44F5-9FE9-FCE2489F7C7C}" srcOrd="0" destOrd="0" presId="urn:microsoft.com/office/officeart/2005/8/layout/venn1"/>
    <dgm:cxn modelId="{EC24A04F-6353-4C5D-A620-4CBE445D22CF}" type="presOf" srcId="{AE8B34CF-A44E-41A0-AA58-B8D0D77FB4B5}" destId="{77D9A89F-C6C5-4D27-BC88-2D7D6F70B8FC}" srcOrd="1" destOrd="0" presId="urn:microsoft.com/office/officeart/2005/8/layout/venn1"/>
    <dgm:cxn modelId="{E2E44897-10A3-447D-A624-A3F810625E48}" srcId="{4EA0DE13-7B05-44A0-94B3-E7A68CD92938}" destId="{B4EE3499-E5FA-4309-A245-E52D446FECF9}" srcOrd="2" destOrd="0" parTransId="{EAB96344-E71A-43D3-A7A8-50ED309C4B75}" sibTransId="{A0D924CE-DB32-443A-A1A7-9C46843C5E35}"/>
    <dgm:cxn modelId="{0DC284C5-148D-46A6-A788-CE71CF34B64E}" type="presOf" srcId="{B04D019B-4978-4356-95AE-E85140FB1C9E}" destId="{95D25190-D8C7-45F5-ACD6-9913152958AA}" srcOrd="1" destOrd="0" presId="urn:microsoft.com/office/officeart/2005/8/layout/venn1"/>
    <dgm:cxn modelId="{905481C8-7E7D-4177-B35A-690C94692031}" type="presParOf" srcId="{208FB5ED-196D-4E06-98CD-C890521DD217}" destId="{34B5BBCD-43E1-43CB-B39B-3EAF65A85C7C}" srcOrd="0" destOrd="0" presId="urn:microsoft.com/office/officeart/2005/8/layout/venn1"/>
    <dgm:cxn modelId="{06F03A24-86D3-4A64-BD40-FBCE4D582E67}" type="presParOf" srcId="{208FB5ED-196D-4E06-98CD-C890521DD217}" destId="{77D9A89F-C6C5-4D27-BC88-2D7D6F70B8FC}" srcOrd="1" destOrd="0" presId="urn:microsoft.com/office/officeart/2005/8/layout/venn1"/>
    <dgm:cxn modelId="{C21C4FA7-3B77-4C1B-9459-7C88BD52C394}" type="presParOf" srcId="{208FB5ED-196D-4E06-98CD-C890521DD217}" destId="{45128A8F-5DAA-44F5-9FE9-FCE2489F7C7C}" srcOrd="2" destOrd="0" presId="urn:microsoft.com/office/officeart/2005/8/layout/venn1"/>
    <dgm:cxn modelId="{1338072D-25C2-46A0-A4E9-062967147470}" type="presParOf" srcId="{208FB5ED-196D-4E06-98CD-C890521DD217}" destId="{95D25190-D8C7-45F5-ACD6-9913152958AA}" srcOrd="3" destOrd="0" presId="urn:microsoft.com/office/officeart/2005/8/layout/venn1"/>
    <dgm:cxn modelId="{3F5AD527-200A-427D-8FD3-5B074CC29B11}" type="presParOf" srcId="{208FB5ED-196D-4E06-98CD-C890521DD217}" destId="{9A65F4F7-4A9D-4203-9270-F4B6C63D7A72}" srcOrd="4" destOrd="0" presId="urn:microsoft.com/office/officeart/2005/8/layout/venn1"/>
    <dgm:cxn modelId="{A50F5950-338E-4C69-85A6-E012996A4607}" type="presParOf" srcId="{208FB5ED-196D-4E06-98CD-C890521DD217}" destId="{4C1B618A-7E1F-4B79-9D7A-3C9EFCB0298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1919FC7-9F72-48D7-8C02-59E39F8BDE2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0E07CC8F-2D51-42BC-95C2-D7D5884B0E56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DD8A7E62-F577-42A6-80B0-431F37533FEF}" type="parTrans" cxnId="{4C0C34A9-0C8E-41C6-9209-9959C70EDD02}">
      <dgm:prSet/>
      <dgm:spPr/>
      <dgm:t>
        <a:bodyPr/>
        <a:lstStyle/>
        <a:p>
          <a:endParaRPr lang="de-DE"/>
        </a:p>
      </dgm:t>
    </dgm:pt>
    <dgm:pt modelId="{BFC760C6-AD97-4267-A7B9-FB127463C133}" type="sibTrans" cxnId="{4C0C34A9-0C8E-41C6-9209-9959C70EDD02}">
      <dgm:prSet/>
      <dgm:spPr/>
      <dgm:t>
        <a:bodyPr/>
        <a:lstStyle/>
        <a:p>
          <a:endParaRPr lang="de-DE"/>
        </a:p>
      </dgm:t>
    </dgm:pt>
    <dgm:pt modelId="{02165AB0-303D-495B-8A54-964CA2BBE2EE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3ED378DF-0869-4D31-AED6-292A54729A2D}" type="parTrans" cxnId="{CD052829-7C00-413B-9122-4021BA0DA47C}">
      <dgm:prSet/>
      <dgm:spPr/>
      <dgm:t>
        <a:bodyPr/>
        <a:lstStyle/>
        <a:p>
          <a:endParaRPr lang="de-DE"/>
        </a:p>
      </dgm:t>
    </dgm:pt>
    <dgm:pt modelId="{9A6BC9BF-CC97-4323-A53A-0E0A4299A403}" type="sibTrans" cxnId="{CD052829-7C00-413B-9122-4021BA0DA47C}">
      <dgm:prSet/>
      <dgm:spPr/>
      <dgm:t>
        <a:bodyPr/>
        <a:lstStyle/>
        <a:p>
          <a:endParaRPr lang="de-DE"/>
        </a:p>
      </dgm:t>
    </dgm:pt>
    <dgm:pt modelId="{ADF4FECC-EEB6-4682-9963-009108E3BBD3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3396B0B8-7451-4004-A528-1F9502255874}" type="parTrans" cxnId="{9E69AB11-3EA4-4549-9516-9D70595D2A1B}">
      <dgm:prSet/>
      <dgm:spPr/>
      <dgm:t>
        <a:bodyPr/>
        <a:lstStyle/>
        <a:p>
          <a:endParaRPr lang="de-DE"/>
        </a:p>
      </dgm:t>
    </dgm:pt>
    <dgm:pt modelId="{545BB40A-E080-46A2-BB6A-EE68742B0A6B}" type="sibTrans" cxnId="{9E69AB11-3EA4-4549-9516-9D70595D2A1B}">
      <dgm:prSet/>
      <dgm:spPr/>
      <dgm:t>
        <a:bodyPr/>
        <a:lstStyle/>
        <a:p>
          <a:endParaRPr lang="de-DE"/>
        </a:p>
      </dgm:t>
    </dgm:pt>
    <dgm:pt modelId="{0C8B4A19-F235-47C0-999D-9732DD452EA7}" type="pres">
      <dgm:prSet presAssocID="{31919FC7-9F72-48D7-8C02-59E39F8BDE26}" presName="compositeShape" presStyleCnt="0">
        <dgm:presLayoutVars>
          <dgm:chMax val="7"/>
          <dgm:dir/>
          <dgm:resizeHandles val="exact"/>
        </dgm:presLayoutVars>
      </dgm:prSet>
      <dgm:spPr/>
    </dgm:pt>
    <dgm:pt modelId="{F7F15945-CBB9-4E33-AF3A-D4D7D3A27CA7}" type="pres">
      <dgm:prSet presAssocID="{0E07CC8F-2D51-42BC-95C2-D7D5884B0E56}" presName="circ1" presStyleLbl="vennNode1" presStyleIdx="0" presStyleCnt="3"/>
      <dgm:spPr/>
      <dgm:t>
        <a:bodyPr/>
        <a:lstStyle/>
        <a:p>
          <a:endParaRPr lang="de-DE"/>
        </a:p>
      </dgm:t>
    </dgm:pt>
    <dgm:pt modelId="{81829961-E692-47EB-B5DE-57742564B709}" type="pres">
      <dgm:prSet presAssocID="{0E07CC8F-2D51-42BC-95C2-D7D5884B0E5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8B322F3-99D5-4C08-AAF9-648BDDD24147}" type="pres">
      <dgm:prSet presAssocID="{02165AB0-303D-495B-8A54-964CA2BBE2EE}" presName="circ2" presStyleLbl="vennNode1" presStyleIdx="1" presStyleCnt="3"/>
      <dgm:spPr/>
      <dgm:t>
        <a:bodyPr/>
        <a:lstStyle/>
        <a:p>
          <a:endParaRPr lang="de-DE"/>
        </a:p>
      </dgm:t>
    </dgm:pt>
    <dgm:pt modelId="{2578FBC8-C661-4BA4-8EDB-97A2691E7B2D}" type="pres">
      <dgm:prSet presAssocID="{02165AB0-303D-495B-8A54-964CA2BBE2E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A10F1B2-CBD4-436F-A003-3B02D1EAB5DE}" type="pres">
      <dgm:prSet presAssocID="{ADF4FECC-EEB6-4682-9963-009108E3BBD3}" presName="circ3" presStyleLbl="vennNode1" presStyleIdx="2" presStyleCnt="3"/>
      <dgm:spPr/>
      <dgm:t>
        <a:bodyPr/>
        <a:lstStyle/>
        <a:p>
          <a:endParaRPr lang="de-DE"/>
        </a:p>
      </dgm:t>
    </dgm:pt>
    <dgm:pt modelId="{E9333D80-0D2D-48F2-B493-990E1C26728A}" type="pres">
      <dgm:prSet presAssocID="{ADF4FECC-EEB6-4682-9963-009108E3BBD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C0C34A9-0C8E-41C6-9209-9959C70EDD02}" srcId="{31919FC7-9F72-48D7-8C02-59E39F8BDE26}" destId="{0E07CC8F-2D51-42BC-95C2-D7D5884B0E56}" srcOrd="0" destOrd="0" parTransId="{DD8A7E62-F577-42A6-80B0-431F37533FEF}" sibTransId="{BFC760C6-AD97-4267-A7B9-FB127463C133}"/>
    <dgm:cxn modelId="{5C4BD55D-5461-4B4B-94C0-94A8B5BE6F6F}" type="presOf" srcId="{02165AB0-303D-495B-8A54-964CA2BBE2EE}" destId="{E8B322F3-99D5-4C08-AAF9-648BDDD24147}" srcOrd="0" destOrd="0" presId="urn:microsoft.com/office/officeart/2005/8/layout/venn1"/>
    <dgm:cxn modelId="{08828A5B-2838-42CE-994F-44450DAD9017}" type="presOf" srcId="{ADF4FECC-EEB6-4682-9963-009108E3BBD3}" destId="{E9333D80-0D2D-48F2-B493-990E1C26728A}" srcOrd="1" destOrd="0" presId="urn:microsoft.com/office/officeart/2005/8/layout/venn1"/>
    <dgm:cxn modelId="{68AC1DE8-6C06-4B99-A74C-9A9EBC1AAB5B}" type="presOf" srcId="{31919FC7-9F72-48D7-8C02-59E39F8BDE26}" destId="{0C8B4A19-F235-47C0-999D-9732DD452EA7}" srcOrd="0" destOrd="0" presId="urn:microsoft.com/office/officeart/2005/8/layout/venn1"/>
    <dgm:cxn modelId="{99538E27-1E38-4FD5-911A-4FB80A673F78}" type="presOf" srcId="{0E07CC8F-2D51-42BC-95C2-D7D5884B0E56}" destId="{F7F15945-CBB9-4E33-AF3A-D4D7D3A27CA7}" srcOrd="0" destOrd="0" presId="urn:microsoft.com/office/officeart/2005/8/layout/venn1"/>
    <dgm:cxn modelId="{BB0EB080-9495-409E-9B6A-F2B60FE41442}" type="presOf" srcId="{02165AB0-303D-495B-8A54-964CA2BBE2EE}" destId="{2578FBC8-C661-4BA4-8EDB-97A2691E7B2D}" srcOrd="1" destOrd="0" presId="urn:microsoft.com/office/officeart/2005/8/layout/venn1"/>
    <dgm:cxn modelId="{A63FB0BA-8F7B-49C0-A1BA-81FD5399B477}" type="presOf" srcId="{ADF4FECC-EEB6-4682-9963-009108E3BBD3}" destId="{8A10F1B2-CBD4-436F-A003-3B02D1EAB5DE}" srcOrd="0" destOrd="0" presId="urn:microsoft.com/office/officeart/2005/8/layout/venn1"/>
    <dgm:cxn modelId="{CD052829-7C00-413B-9122-4021BA0DA47C}" srcId="{31919FC7-9F72-48D7-8C02-59E39F8BDE26}" destId="{02165AB0-303D-495B-8A54-964CA2BBE2EE}" srcOrd="1" destOrd="0" parTransId="{3ED378DF-0869-4D31-AED6-292A54729A2D}" sibTransId="{9A6BC9BF-CC97-4323-A53A-0E0A4299A403}"/>
    <dgm:cxn modelId="{9E69AB11-3EA4-4549-9516-9D70595D2A1B}" srcId="{31919FC7-9F72-48D7-8C02-59E39F8BDE26}" destId="{ADF4FECC-EEB6-4682-9963-009108E3BBD3}" srcOrd="2" destOrd="0" parTransId="{3396B0B8-7451-4004-A528-1F9502255874}" sibTransId="{545BB40A-E080-46A2-BB6A-EE68742B0A6B}"/>
    <dgm:cxn modelId="{85CAF92F-1219-4F5B-B2E0-3571F5500DD6}" type="presOf" srcId="{0E07CC8F-2D51-42BC-95C2-D7D5884B0E56}" destId="{81829961-E692-47EB-B5DE-57742564B709}" srcOrd="1" destOrd="0" presId="urn:microsoft.com/office/officeart/2005/8/layout/venn1"/>
    <dgm:cxn modelId="{C41E76DF-194F-4594-A279-0D7FD33DCB46}" type="presParOf" srcId="{0C8B4A19-F235-47C0-999D-9732DD452EA7}" destId="{F7F15945-CBB9-4E33-AF3A-D4D7D3A27CA7}" srcOrd="0" destOrd="0" presId="urn:microsoft.com/office/officeart/2005/8/layout/venn1"/>
    <dgm:cxn modelId="{3530D6C5-BC73-474B-883B-C35AEC43C8C6}" type="presParOf" srcId="{0C8B4A19-F235-47C0-999D-9732DD452EA7}" destId="{81829961-E692-47EB-B5DE-57742564B709}" srcOrd="1" destOrd="0" presId="urn:microsoft.com/office/officeart/2005/8/layout/venn1"/>
    <dgm:cxn modelId="{C254196A-7008-4EDE-9906-C4BCCA7B444B}" type="presParOf" srcId="{0C8B4A19-F235-47C0-999D-9732DD452EA7}" destId="{E8B322F3-99D5-4C08-AAF9-648BDDD24147}" srcOrd="2" destOrd="0" presId="urn:microsoft.com/office/officeart/2005/8/layout/venn1"/>
    <dgm:cxn modelId="{700D1A0C-EF25-4C17-A29C-D0E7E5C92C73}" type="presParOf" srcId="{0C8B4A19-F235-47C0-999D-9732DD452EA7}" destId="{2578FBC8-C661-4BA4-8EDB-97A2691E7B2D}" srcOrd="3" destOrd="0" presId="urn:microsoft.com/office/officeart/2005/8/layout/venn1"/>
    <dgm:cxn modelId="{71B62CFC-823D-4A12-82EE-BF8A6C976596}" type="presParOf" srcId="{0C8B4A19-F235-47C0-999D-9732DD452EA7}" destId="{8A10F1B2-CBD4-436F-A003-3B02D1EAB5DE}" srcOrd="4" destOrd="0" presId="urn:microsoft.com/office/officeart/2005/8/layout/venn1"/>
    <dgm:cxn modelId="{D39698DE-652F-4123-8E4B-1F36D1666C35}" type="presParOf" srcId="{0C8B4A19-F235-47C0-999D-9732DD452EA7}" destId="{E9333D80-0D2D-48F2-B493-990E1C26728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B5BBCD-43E1-43CB-B39B-3EAF65A85C7C}">
      <dsp:nvSpPr>
        <dsp:cNvPr id="0" name=""/>
        <dsp:cNvSpPr/>
      </dsp:nvSpPr>
      <dsp:spPr>
        <a:xfrm>
          <a:off x="2184955" y="61961"/>
          <a:ext cx="2791881" cy="2791881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6500" kern="1200" dirty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57206" y="550540"/>
        <a:ext cx="2047379" cy="1256346"/>
      </dsp:txXfrm>
    </dsp:sp>
    <dsp:sp modelId="{45128A8F-5DAA-44F5-9FE9-FCE2489F7C7C}">
      <dsp:nvSpPr>
        <dsp:cNvPr id="0" name=""/>
        <dsp:cNvSpPr/>
      </dsp:nvSpPr>
      <dsp:spPr>
        <a:xfrm>
          <a:off x="3175859" y="1803090"/>
          <a:ext cx="2791881" cy="2791881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6500" kern="1200" dirty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29709" y="2524326"/>
        <a:ext cx="1675128" cy="1535534"/>
      </dsp:txXfrm>
    </dsp:sp>
    <dsp:sp modelId="{9A65F4F7-4A9D-4203-9270-F4B6C63D7A72}">
      <dsp:nvSpPr>
        <dsp:cNvPr id="0" name=""/>
        <dsp:cNvSpPr/>
      </dsp:nvSpPr>
      <dsp:spPr>
        <a:xfrm>
          <a:off x="1180203" y="1784468"/>
          <a:ext cx="2791881" cy="2791881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6500" kern="1200" dirty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43105" y="2505704"/>
        <a:ext cx="1675128" cy="1535534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F15945-CBB9-4E33-AF3A-D4D7D3A27CA7}">
      <dsp:nvSpPr>
        <dsp:cNvPr id="0" name=""/>
        <dsp:cNvSpPr/>
      </dsp:nvSpPr>
      <dsp:spPr>
        <a:xfrm>
          <a:off x="67617" y="8528"/>
          <a:ext cx="176461" cy="1764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smtClean="0"/>
            <a:t> </a:t>
          </a:r>
          <a:endParaRPr lang="de-DE" sz="500" kern="1200" dirty="0"/>
        </a:p>
      </dsp:txBody>
      <dsp:txXfrm>
        <a:off x="91145" y="39409"/>
        <a:ext cx="129405" cy="79407"/>
      </dsp:txXfrm>
    </dsp:sp>
    <dsp:sp modelId="{E8B322F3-99D5-4C08-AAF9-648BDDD24147}">
      <dsp:nvSpPr>
        <dsp:cNvPr id="0" name=""/>
        <dsp:cNvSpPr/>
      </dsp:nvSpPr>
      <dsp:spPr>
        <a:xfrm>
          <a:off x="131290" y="118817"/>
          <a:ext cx="176461" cy="1764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smtClean="0"/>
            <a:t> </a:t>
          </a:r>
          <a:endParaRPr lang="de-DE" sz="500" kern="1200" dirty="0"/>
        </a:p>
      </dsp:txBody>
      <dsp:txXfrm>
        <a:off x="185258" y="164403"/>
        <a:ext cx="105876" cy="97053"/>
      </dsp:txXfrm>
    </dsp:sp>
    <dsp:sp modelId="{8A10F1B2-CBD4-436F-A003-3B02D1EAB5DE}">
      <dsp:nvSpPr>
        <dsp:cNvPr id="0" name=""/>
        <dsp:cNvSpPr/>
      </dsp:nvSpPr>
      <dsp:spPr>
        <a:xfrm>
          <a:off x="3943" y="127346"/>
          <a:ext cx="176461" cy="1764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smtClean="0"/>
            <a:t> </a:t>
          </a:r>
          <a:endParaRPr lang="de-DE" sz="500" kern="1200" dirty="0"/>
        </a:p>
      </dsp:txBody>
      <dsp:txXfrm>
        <a:off x="20560" y="172932"/>
        <a:ext cx="105876" cy="97053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B5BBCD-43E1-43CB-B39B-3EAF65A85C7C}">
      <dsp:nvSpPr>
        <dsp:cNvPr id="0" name=""/>
        <dsp:cNvSpPr/>
      </dsp:nvSpPr>
      <dsp:spPr>
        <a:xfrm>
          <a:off x="537199" y="16300"/>
          <a:ext cx="734481" cy="734481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5130" y="144834"/>
        <a:ext cx="538619" cy="330516"/>
      </dsp:txXfrm>
    </dsp:sp>
    <dsp:sp modelId="{45128A8F-5DAA-44F5-9FE9-FCE2489F7C7C}">
      <dsp:nvSpPr>
        <dsp:cNvPr id="0" name=""/>
        <dsp:cNvSpPr/>
      </dsp:nvSpPr>
      <dsp:spPr>
        <a:xfrm>
          <a:off x="797884" y="474352"/>
          <a:ext cx="734481" cy="734481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3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22513" y="664093"/>
        <a:ext cx="440688" cy="403964"/>
      </dsp:txXfrm>
    </dsp:sp>
    <dsp:sp modelId="{9A65F4F7-4A9D-4203-9270-F4B6C63D7A72}">
      <dsp:nvSpPr>
        <dsp:cNvPr id="0" name=""/>
        <dsp:cNvSpPr/>
      </dsp:nvSpPr>
      <dsp:spPr>
        <a:xfrm>
          <a:off x="272872" y="469453"/>
          <a:ext cx="734481" cy="734481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30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2035" y="659194"/>
        <a:ext cx="440688" cy="403964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F15945-CBB9-4E33-AF3A-D4D7D3A27CA7}">
      <dsp:nvSpPr>
        <dsp:cNvPr id="0" name=""/>
        <dsp:cNvSpPr/>
      </dsp:nvSpPr>
      <dsp:spPr>
        <a:xfrm>
          <a:off x="67617" y="8528"/>
          <a:ext cx="176461" cy="1764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smtClean="0"/>
            <a:t> </a:t>
          </a:r>
          <a:endParaRPr lang="de-DE" sz="500" kern="1200" dirty="0"/>
        </a:p>
      </dsp:txBody>
      <dsp:txXfrm>
        <a:off x="91145" y="39409"/>
        <a:ext cx="129405" cy="79407"/>
      </dsp:txXfrm>
    </dsp:sp>
    <dsp:sp modelId="{E8B322F3-99D5-4C08-AAF9-648BDDD24147}">
      <dsp:nvSpPr>
        <dsp:cNvPr id="0" name=""/>
        <dsp:cNvSpPr/>
      </dsp:nvSpPr>
      <dsp:spPr>
        <a:xfrm>
          <a:off x="131290" y="118817"/>
          <a:ext cx="176461" cy="1764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smtClean="0"/>
            <a:t> </a:t>
          </a:r>
          <a:endParaRPr lang="de-DE" sz="500" kern="1200" dirty="0"/>
        </a:p>
      </dsp:txBody>
      <dsp:txXfrm>
        <a:off x="185258" y="164403"/>
        <a:ext cx="105876" cy="97053"/>
      </dsp:txXfrm>
    </dsp:sp>
    <dsp:sp modelId="{8A10F1B2-CBD4-436F-A003-3B02D1EAB5DE}">
      <dsp:nvSpPr>
        <dsp:cNvPr id="0" name=""/>
        <dsp:cNvSpPr/>
      </dsp:nvSpPr>
      <dsp:spPr>
        <a:xfrm>
          <a:off x="3943" y="118817"/>
          <a:ext cx="176461" cy="1764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smtClean="0"/>
            <a:t> </a:t>
          </a:r>
          <a:endParaRPr lang="de-DE" sz="500" kern="1200" dirty="0"/>
        </a:p>
      </dsp:txBody>
      <dsp:txXfrm>
        <a:off x="20560" y="164403"/>
        <a:ext cx="105876" cy="97053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F15945-CBB9-4E33-AF3A-D4D7D3A27CA7}">
      <dsp:nvSpPr>
        <dsp:cNvPr id="0" name=""/>
        <dsp:cNvSpPr/>
      </dsp:nvSpPr>
      <dsp:spPr>
        <a:xfrm>
          <a:off x="67617" y="8528"/>
          <a:ext cx="176461" cy="1764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smtClean="0"/>
            <a:t> </a:t>
          </a:r>
          <a:endParaRPr lang="de-DE" sz="500" kern="1200" dirty="0"/>
        </a:p>
      </dsp:txBody>
      <dsp:txXfrm>
        <a:off x="91145" y="39409"/>
        <a:ext cx="129405" cy="79407"/>
      </dsp:txXfrm>
    </dsp:sp>
    <dsp:sp modelId="{E8B322F3-99D5-4C08-AAF9-648BDDD24147}">
      <dsp:nvSpPr>
        <dsp:cNvPr id="0" name=""/>
        <dsp:cNvSpPr/>
      </dsp:nvSpPr>
      <dsp:spPr>
        <a:xfrm>
          <a:off x="131290" y="118817"/>
          <a:ext cx="176461" cy="1764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smtClean="0"/>
            <a:t> </a:t>
          </a:r>
          <a:endParaRPr lang="de-DE" sz="500" kern="1200" dirty="0"/>
        </a:p>
      </dsp:txBody>
      <dsp:txXfrm>
        <a:off x="185258" y="164403"/>
        <a:ext cx="105876" cy="97053"/>
      </dsp:txXfrm>
    </dsp:sp>
    <dsp:sp modelId="{8A10F1B2-CBD4-436F-A003-3B02D1EAB5DE}">
      <dsp:nvSpPr>
        <dsp:cNvPr id="0" name=""/>
        <dsp:cNvSpPr/>
      </dsp:nvSpPr>
      <dsp:spPr>
        <a:xfrm>
          <a:off x="3943" y="127346"/>
          <a:ext cx="176461" cy="1764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smtClean="0"/>
            <a:t> </a:t>
          </a:r>
          <a:endParaRPr lang="de-DE" sz="500" kern="1200" dirty="0"/>
        </a:p>
      </dsp:txBody>
      <dsp:txXfrm>
        <a:off x="20560" y="172932"/>
        <a:ext cx="105876" cy="97053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F15945-CBB9-4E33-AF3A-D4D7D3A27CA7}">
      <dsp:nvSpPr>
        <dsp:cNvPr id="0" name=""/>
        <dsp:cNvSpPr/>
      </dsp:nvSpPr>
      <dsp:spPr>
        <a:xfrm>
          <a:off x="67617" y="8528"/>
          <a:ext cx="176461" cy="1764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smtClean="0"/>
            <a:t> </a:t>
          </a:r>
          <a:endParaRPr lang="de-DE" sz="500" kern="1200" dirty="0"/>
        </a:p>
      </dsp:txBody>
      <dsp:txXfrm>
        <a:off x="91145" y="39409"/>
        <a:ext cx="129405" cy="79407"/>
      </dsp:txXfrm>
    </dsp:sp>
    <dsp:sp modelId="{E8B322F3-99D5-4C08-AAF9-648BDDD24147}">
      <dsp:nvSpPr>
        <dsp:cNvPr id="0" name=""/>
        <dsp:cNvSpPr/>
      </dsp:nvSpPr>
      <dsp:spPr>
        <a:xfrm>
          <a:off x="131290" y="118817"/>
          <a:ext cx="176461" cy="1764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smtClean="0"/>
            <a:t> </a:t>
          </a:r>
          <a:endParaRPr lang="de-DE" sz="500" kern="1200" dirty="0"/>
        </a:p>
      </dsp:txBody>
      <dsp:txXfrm>
        <a:off x="185258" y="164403"/>
        <a:ext cx="105876" cy="97053"/>
      </dsp:txXfrm>
    </dsp:sp>
    <dsp:sp modelId="{8A10F1B2-CBD4-436F-A003-3B02D1EAB5DE}">
      <dsp:nvSpPr>
        <dsp:cNvPr id="0" name=""/>
        <dsp:cNvSpPr/>
      </dsp:nvSpPr>
      <dsp:spPr>
        <a:xfrm>
          <a:off x="3943" y="127346"/>
          <a:ext cx="176461" cy="1764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smtClean="0"/>
            <a:t> </a:t>
          </a:r>
          <a:endParaRPr lang="de-DE" sz="500" kern="1200" dirty="0"/>
        </a:p>
      </dsp:txBody>
      <dsp:txXfrm>
        <a:off x="20560" y="172932"/>
        <a:ext cx="105876" cy="97053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B5BBCD-43E1-43CB-B39B-3EAF65A85C7C}">
      <dsp:nvSpPr>
        <dsp:cNvPr id="0" name=""/>
        <dsp:cNvSpPr/>
      </dsp:nvSpPr>
      <dsp:spPr>
        <a:xfrm>
          <a:off x="537199" y="16300"/>
          <a:ext cx="734481" cy="734481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5130" y="144834"/>
        <a:ext cx="538619" cy="330516"/>
      </dsp:txXfrm>
    </dsp:sp>
    <dsp:sp modelId="{45128A8F-5DAA-44F5-9FE9-FCE2489F7C7C}">
      <dsp:nvSpPr>
        <dsp:cNvPr id="0" name=""/>
        <dsp:cNvSpPr/>
      </dsp:nvSpPr>
      <dsp:spPr>
        <a:xfrm>
          <a:off x="797884" y="474352"/>
          <a:ext cx="734481" cy="734481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3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22513" y="664093"/>
        <a:ext cx="440688" cy="403964"/>
      </dsp:txXfrm>
    </dsp:sp>
    <dsp:sp modelId="{9A65F4F7-4A9D-4203-9270-F4B6C63D7A72}">
      <dsp:nvSpPr>
        <dsp:cNvPr id="0" name=""/>
        <dsp:cNvSpPr/>
      </dsp:nvSpPr>
      <dsp:spPr>
        <a:xfrm>
          <a:off x="272872" y="469453"/>
          <a:ext cx="734481" cy="734481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30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2035" y="659194"/>
        <a:ext cx="440688" cy="403964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F15945-CBB9-4E33-AF3A-D4D7D3A27CA7}">
      <dsp:nvSpPr>
        <dsp:cNvPr id="0" name=""/>
        <dsp:cNvSpPr/>
      </dsp:nvSpPr>
      <dsp:spPr>
        <a:xfrm>
          <a:off x="67617" y="8528"/>
          <a:ext cx="176461" cy="1764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smtClean="0"/>
            <a:t> </a:t>
          </a:r>
          <a:endParaRPr lang="de-DE" sz="500" kern="1200" dirty="0"/>
        </a:p>
      </dsp:txBody>
      <dsp:txXfrm>
        <a:off x="91145" y="39409"/>
        <a:ext cx="129405" cy="79407"/>
      </dsp:txXfrm>
    </dsp:sp>
    <dsp:sp modelId="{E8B322F3-99D5-4C08-AAF9-648BDDD24147}">
      <dsp:nvSpPr>
        <dsp:cNvPr id="0" name=""/>
        <dsp:cNvSpPr/>
      </dsp:nvSpPr>
      <dsp:spPr>
        <a:xfrm>
          <a:off x="131290" y="118817"/>
          <a:ext cx="176461" cy="1764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smtClean="0"/>
            <a:t> </a:t>
          </a:r>
          <a:endParaRPr lang="de-DE" sz="500" kern="1200" dirty="0"/>
        </a:p>
      </dsp:txBody>
      <dsp:txXfrm>
        <a:off x="185258" y="164403"/>
        <a:ext cx="105876" cy="97053"/>
      </dsp:txXfrm>
    </dsp:sp>
    <dsp:sp modelId="{8A10F1B2-CBD4-436F-A003-3B02D1EAB5DE}">
      <dsp:nvSpPr>
        <dsp:cNvPr id="0" name=""/>
        <dsp:cNvSpPr/>
      </dsp:nvSpPr>
      <dsp:spPr>
        <a:xfrm>
          <a:off x="3943" y="127346"/>
          <a:ext cx="176461" cy="1764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smtClean="0"/>
            <a:t> </a:t>
          </a:r>
          <a:endParaRPr lang="de-DE" sz="500" kern="1200" dirty="0"/>
        </a:p>
      </dsp:txBody>
      <dsp:txXfrm>
        <a:off x="20560" y="172932"/>
        <a:ext cx="105876" cy="97053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F15945-CBB9-4E33-AF3A-D4D7D3A27CA7}">
      <dsp:nvSpPr>
        <dsp:cNvPr id="0" name=""/>
        <dsp:cNvSpPr/>
      </dsp:nvSpPr>
      <dsp:spPr>
        <a:xfrm>
          <a:off x="67617" y="8528"/>
          <a:ext cx="176461" cy="1764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smtClean="0"/>
            <a:t> </a:t>
          </a:r>
          <a:endParaRPr lang="de-DE" sz="500" kern="1200" dirty="0"/>
        </a:p>
      </dsp:txBody>
      <dsp:txXfrm>
        <a:off x="91145" y="39409"/>
        <a:ext cx="129405" cy="79407"/>
      </dsp:txXfrm>
    </dsp:sp>
    <dsp:sp modelId="{E8B322F3-99D5-4C08-AAF9-648BDDD24147}">
      <dsp:nvSpPr>
        <dsp:cNvPr id="0" name=""/>
        <dsp:cNvSpPr/>
      </dsp:nvSpPr>
      <dsp:spPr>
        <a:xfrm>
          <a:off x="131290" y="118817"/>
          <a:ext cx="176461" cy="1764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smtClean="0"/>
            <a:t> </a:t>
          </a:r>
          <a:endParaRPr lang="de-DE" sz="500" kern="1200" dirty="0"/>
        </a:p>
      </dsp:txBody>
      <dsp:txXfrm>
        <a:off x="185258" y="164403"/>
        <a:ext cx="105876" cy="97053"/>
      </dsp:txXfrm>
    </dsp:sp>
    <dsp:sp modelId="{8A10F1B2-CBD4-436F-A003-3B02D1EAB5DE}">
      <dsp:nvSpPr>
        <dsp:cNvPr id="0" name=""/>
        <dsp:cNvSpPr/>
      </dsp:nvSpPr>
      <dsp:spPr>
        <a:xfrm>
          <a:off x="3943" y="118817"/>
          <a:ext cx="176461" cy="1764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smtClean="0"/>
            <a:t> </a:t>
          </a:r>
          <a:endParaRPr lang="de-DE" sz="500" kern="1200" dirty="0"/>
        </a:p>
      </dsp:txBody>
      <dsp:txXfrm>
        <a:off x="20560" y="164403"/>
        <a:ext cx="105876" cy="97053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F15945-CBB9-4E33-AF3A-D4D7D3A27CA7}">
      <dsp:nvSpPr>
        <dsp:cNvPr id="0" name=""/>
        <dsp:cNvSpPr/>
      </dsp:nvSpPr>
      <dsp:spPr>
        <a:xfrm>
          <a:off x="67617" y="8528"/>
          <a:ext cx="176461" cy="1764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smtClean="0"/>
            <a:t> </a:t>
          </a:r>
          <a:endParaRPr lang="de-DE" sz="500" kern="1200" dirty="0"/>
        </a:p>
      </dsp:txBody>
      <dsp:txXfrm>
        <a:off x="91145" y="39409"/>
        <a:ext cx="129405" cy="79407"/>
      </dsp:txXfrm>
    </dsp:sp>
    <dsp:sp modelId="{E8B322F3-99D5-4C08-AAF9-648BDDD24147}">
      <dsp:nvSpPr>
        <dsp:cNvPr id="0" name=""/>
        <dsp:cNvSpPr/>
      </dsp:nvSpPr>
      <dsp:spPr>
        <a:xfrm>
          <a:off x="131290" y="118817"/>
          <a:ext cx="176461" cy="1764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smtClean="0"/>
            <a:t> </a:t>
          </a:r>
          <a:endParaRPr lang="de-DE" sz="500" kern="1200" dirty="0"/>
        </a:p>
      </dsp:txBody>
      <dsp:txXfrm>
        <a:off x="185258" y="164403"/>
        <a:ext cx="105876" cy="97053"/>
      </dsp:txXfrm>
    </dsp:sp>
    <dsp:sp modelId="{8A10F1B2-CBD4-436F-A003-3B02D1EAB5DE}">
      <dsp:nvSpPr>
        <dsp:cNvPr id="0" name=""/>
        <dsp:cNvSpPr/>
      </dsp:nvSpPr>
      <dsp:spPr>
        <a:xfrm>
          <a:off x="3943" y="127346"/>
          <a:ext cx="176461" cy="1764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smtClean="0"/>
            <a:t> </a:t>
          </a:r>
          <a:endParaRPr lang="de-DE" sz="500" kern="1200" dirty="0"/>
        </a:p>
      </dsp:txBody>
      <dsp:txXfrm>
        <a:off x="20560" y="172932"/>
        <a:ext cx="105876" cy="97053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B5BBCD-43E1-43CB-B39B-3EAF65A85C7C}">
      <dsp:nvSpPr>
        <dsp:cNvPr id="0" name=""/>
        <dsp:cNvSpPr/>
      </dsp:nvSpPr>
      <dsp:spPr>
        <a:xfrm>
          <a:off x="537199" y="16300"/>
          <a:ext cx="734481" cy="734481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5130" y="144834"/>
        <a:ext cx="538619" cy="330516"/>
      </dsp:txXfrm>
    </dsp:sp>
    <dsp:sp modelId="{45128A8F-5DAA-44F5-9FE9-FCE2489F7C7C}">
      <dsp:nvSpPr>
        <dsp:cNvPr id="0" name=""/>
        <dsp:cNvSpPr/>
      </dsp:nvSpPr>
      <dsp:spPr>
        <a:xfrm>
          <a:off x="797884" y="474352"/>
          <a:ext cx="734481" cy="734481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3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22513" y="664093"/>
        <a:ext cx="440688" cy="403964"/>
      </dsp:txXfrm>
    </dsp:sp>
    <dsp:sp modelId="{9A65F4F7-4A9D-4203-9270-F4B6C63D7A72}">
      <dsp:nvSpPr>
        <dsp:cNvPr id="0" name=""/>
        <dsp:cNvSpPr/>
      </dsp:nvSpPr>
      <dsp:spPr>
        <a:xfrm>
          <a:off x="272872" y="469453"/>
          <a:ext cx="734481" cy="734481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30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2035" y="659194"/>
        <a:ext cx="440688" cy="40396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B5BBCD-43E1-43CB-B39B-3EAF65A85C7C}">
      <dsp:nvSpPr>
        <dsp:cNvPr id="0" name=""/>
        <dsp:cNvSpPr/>
      </dsp:nvSpPr>
      <dsp:spPr>
        <a:xfrm>
          <a:off x="537199" y="16300"/>
          <a:ext cx="734481" cy="734481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5130" y="144834"/>
        <a:ext cx="538619" cy="330516"/>
      </dsp:txXfrm>
    </dsp:sp>
    <dsp:sp modelId="{45128A8F-5DAA-44F5-9FE9-FCE2489F7C7C}">
      <dsp:nvSpPr>
        <dsp:cNvPr id="0" name=""/>
        <dsp:cNvSpPr/>
      </dsp:nvSpPr>
      <dsp:spPr>
        <a:xfrm>
          <a:off x="797884" y="474352"/>
          <a:ext cx="734481" cy="734481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3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22513" y="664093"/>
        <a:ext cx="440688" cy="403964"/>
      </dsp:txXfrm>
    </dsp:sp>
    <dsp:sp modelId="{9A65F4F7-4A9D-4203-9270-F4B6C63D7A72}">
      <dsp:nvSpPr>
        <dsp:cNvPr id="0" name=""/>
        <dsp:cNvSpPr/>
      </dsp:nvSpPr>
      <dsp:spPr>
        <a:xfrm>
          <a:off x="272872" y="469453"/>
          <a:ext cx="734481" cy="734481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30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2035" y="659194"/>
        <a:ext cx="440688" cy="403964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F15945-CBB9-4E33-AF3A-D4D7D3A27CA7}">
      <dsp:nvSpPr>
        <dsp:cNvPr id="0" name=""/>
        <dsp:cNvSpPr/>
      </dsp:nvSpPr>
      <dsp:spPr>
        <a:xfrm>
          <a:off x="67617" y="8528"/>
          <a:ext cx="176461" cy="1764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smtClean="0"/>
            <a:t> </a:t>
          </a:r>
          <a:endParaRPr lang="de-DE" sz="500" kern="1200" dirty="0"/>
        </a:p>
      </dsp:txBody>
      <dsp:txXfrm>
        <a:off x="91145" y="39409"/>
        <a:ext cx="129405" cy="79407"/>
      </dsp:txXfrm>
    </dsp:sp>
    <dsp:sp modelId="{E8B322F3-99D5-4C08-AAF9-648BDDD24147}">
      <dsp:nvSpPr>
        <dsp:cNvPr id="0" name=""/>
        <dsp:cNvSpPr/>
      </dsp:nvSpPr>
      <dsp:spPr>
        <a:xfrm>
          <a:off x="131290" y="118817"/>
          <a:ext cx="176461" cy="1764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smtClean="0"/>
            <a:t> </a:t>
          </a:r>
          <a:endParaRPr lang="de-DE" sz="500" kern="1200" dirty="0"/>
        </a:p>
      </dsp:txBody>
      <dsp:txXfrm>
        <a:off x="185258" y="164403"/>
        <a:ext cx="105876" cy="97053"/>
      </dsp:txXfrm>
    </dsp:sp>
    <dsp:sp modelId="{8A10F1B2-CBD4-436F-A003-3B02D1EAB5DE}">
      <dsp:nvSpPr>
        <dsp:cNvPr id="0" name=""/>
        <dsp:cNvSpPr/>
      </dsp:nvSpPr>
      <dsp:spPr>
        <a:xfrm>
          <a:off x="3943" y="127346"/>
          <a:ext cx="176461" cy="1764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smtClean="0"/>
            <a:t> </a:t>
          </a:r>
          <a:endParaRPr lang="de-DE" sz="500" kern="1200" dirty="0"/>
        </a:p>
      </dsp:txBody>
      <dsp:txXfrm>
        <a:off x="20560" y="172932"/>
        <a:ext cx="105876" cy="97053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F15945-CBB9-4E33-AF3A-D4D7D3A27CA7}">
      <dsp:nvSpPr>
        <dsp:cNvPr id="0" name=""/>
        <dsp:cNvSpPr/>
      </dsp:nvSpPr>
      <dsp:spPr>
        <a:xfrm>
          <a:off x="67617" y="8528"/>
          <a:ext cx="176461" cy="1764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smtClean="0"/>
            <a:t> </a:t>
          </a:r>
          <a:endParaRPr lang="de-DE" sz="500" kern="1200" dirty="0"/>
        </a:p>
      </dsp:txBody>
      <dsp:txXfrm>
        <a:off x="91145" y="39409"/>
        <a:ext cx="129405" cy="79407"/>
      </dsp:txXfrm>
    </dsp:sp>
    <dsp:sp modelId="{E8B322F3-99D5-4C08-AAF9-648BDDD24147}">
      <dsp:nvSpPr>
        <dsp:cNvPr id="0" name=""/>
        <dsp:cNvSpPr/>
      </dsp:nvSpPr>
      <dsp:spPr>
        <a:xfrm>
          <a:off x="131290" y="118817"/>
          <a:ext cx="176461" cy="1764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smtClean="0"/>
            <a:t> </a:t>
          </a:r>
          <a:endParaRPr lang="de-DE" sz="500" kern="1200" dirty="0"/>
        </a:p>
      </dsp:txBody>
      <dsp:txXfrm>
        <a:off x="185258" y="164403"/>
        <a:ext cx="105876" cy="97053"/>
      </dsp:txXfrm>
    </dsp:sp>
    <dsp:sp modelId="{8A10F1B2-CBD4-436F-A003-3B02D1EAB5DE}">
      <dsp:nvSpPr>
        <dsp:cNvPr id="0" name=""/>
        <dsp:cNvSpPr/>
      </dsp:nvSpPr>
      <dsp:spPr>
        <a:xfrm>
          <a:off x="3943" y="118817"/>
          <a:ext cx="176461" cy="1764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smtClean="0"/>
            <a:t> </a:t>
          </a:r>
          <a:endParaRPr lang="de-DE" sz="500" kern="1200" dirty="0"/>
        </a:p>
      </dsp:txBody>
      <dsp:txXfrm>
        <a:off x="20560" y="164403"/>
        <a:ext cx="105876" cy="97053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F15945-CBB9-4E33-AF3A-D4D7D3A27CA7}">
      <dsp:nvSpPr>
        <dsp:cNvPr id="0" name=""/>
        <dsp:cNvSpPr/>
      </dsp:nvSpPr>
      <dsp:spPr>
        <a:xfrm>
          <a:off x="67617" y="8528"/>
          <a:ext cx="176461" cy="1764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smtClean="0"/>
            <a:t> </a:t>
          </a:r>
          <a:endParaRPr lang="de-DE" sz="500" kern="1200" dirty="0"/>
        </a:p>
      </dsp:txBody>
      <dsp:txXfrm>
        <a:off x="91145" y="39409"/>
        <a:ext cx="129405" cy="79407"/>
      </dsp:txXfrm>
    </dsp:sp>
    <dsp:sp modelId="{E8B322F3-99D5-4C08-AAF9-648BDDD24147}">
      <dsp:nvSpPr>
        <dsp:cNvPr id="0" name=""/>
        <dsp:cNvSpPr/>
      </dsp:nvSpPr>
      <dsp:spPr>
        <a:xfrm>
          <a:off x="131290" y="118817"/>
          <a:ext cx="176461" cy="1764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smtClean="0"/>
            <a:t> </a:t>
          </a:r>
          <a:endParaRPr lang="de-DE" sz="500" kern="1200" dirty="0"/>
        </a:p>
      </dsp:txBody>
      <dsp:txXfrm>
        <a:off x="185258" y="164403"/>
        <a:ext cx="105876" cy="97053"/>
      </dsp:txXfrm>
    </dsp:sp>
    <dsp:sp modelId="{8A10F1B2-CBD4-436F-A003-3B02D1EAB5DE}">
      <dsp:nvSpPr>
        <dsp:cNvPr id="0" name=""/>
        <dsp:cNvSpPr/>
      </dsp:nvSpPr>
      <dsp:spPr>
        <a:xfrm>
          <a:off x="0" y="127345"/>
          <a:ext cx="176461" cy="1764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smtClean="0"/>
            <a:t> </a:t>
          </a:r>
          <a:endParaRPr lang="de-DE" sz="500" kern="1200" dirty="0"/>
        </a:p>
      </dsp:txBody>
      <dsp:txXfrm>
        <a:off x="16616" y="172931"/>
        <a:ext cx="105876" cy="97053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F15945-CBB9-4E33-AF3A-D4D7D3A27CA7}">
      <dsp:nvSpPr>
        <dsp:cNvPr id="0" name=""/>
        <dsp:cNvSpPr/>
      </dsp:nvSpPr>
      <dsp:spPr>
        <a:xfrm>
          <a:off x="67617" y="8528"/>
          <a:ext cx="176461" cy="1764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smtClean="0"/>
            <a:t> </a:t>
          </a:r>
          <a:endParaRPr lang="de-DE" sz="500" kern="1200" dirty="0"/>
        </a:p>
      </dsp:txBody>
      <dsp:txXfrm>
        <a:off x="91145" y="39409"/>
        <a:ext cx="129405" cy="79407"/>
      </dsp:txXfrm>
    </dsp:sp>
    <dsp:sp modelId="{E8B322F3-99D5-4C08-AAF9-648BDDD24147}">
      <dsp:nvSpPr>
        <dsp:cNvPr id="0" name=""/>
        <dsp:cNvSpPr/>
      </dsp:nvSpPr>
      <dsp:spPr>
        <a:xfrm>
          <a:off x="131290" y="118817"/>
          <a:ext cx="176461" cy="1764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smtClean="0"/>
            <a:t> </a:t>
          </a:r>
          <a:endParaRPr lang="de-DE" sz="500" kern="1200" dirty="0"/>
        </a:p>
      </dsp:txBody>
      <dsp:txXfrm>
        <a:off x="185258" y="164403"/>
        <a:ext cx="105876" cy="97053"/>
      </dsp:txXfrm>
    </dsp:sp>
    <dsp:sp modelId="{8A10F1B2-CBD4-436F-A003-3B02D1EAB5DE}">
      <dsp:nvSpPr>
        <dsp:cNvPr id="0" name=""/>
        <dsp:cNvSpPr/>
      </dsp:nvSpPr>
      <dsp:spPr>
        <a:xfrm>
          <a:off x="3943" y="127346"/>
          <a:ext cx="176461" cy="1764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smtClean="0"/>
            <a:t> </a:t>
          </a:r>
          <a:endParaRPr lang="de-DE" sz="500" kern="1200" dirty="0"/>
        </a:p>
      </dsp:txBody>
      <dsp:txXfrm>
        <a:off x="20560" y="172932"/>
        <a:ext cx="105876" cy="97053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F15945-CBB9-4E33-AF3A-D4D7D3A27CA7}">
      <dsp:nvSpPr>
        <dsp:cNvPr id="0" name=""/>
        <dsp:cNvSpPr/>
      </dsp:nvSpPr>
      <dsp:spPr>
        <a:xfrm>
          <a:off x="67617" y="8528"/>
          <a:ext cx="176461" cy="1764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smtClean="0"/>
            <a:t> </a:t>
          </a:r>
          <a:endParaRPr lang="de-DE" sz="500" kern="1200" dirty="0"/>
        </a:p>
      </dsp:txBody>
      <dsp:txXfrm>
        <a:off x="91145" y="39409"/>
        <a:ext cx="129405" cy="79407"/>
      </dsp:txXfrm>
    </dsp:sp>
    <dsp:sp modelId="{E8B322F3-99D5-4C08-AAF9-648BDDD24147}">
      <dsp:nvSpPr>
        <dsp:cNvPr id="0" name=""/>
        <dsp:cNvSpPr/>
      </dsp:nvSpPr>
      <dsp:spPr>
        <a:xfrm>
          <a:off x="131290" y="118817"/>
          <a:ext cx="176461" cy="1764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smtClean="0"/>
            <a:t> </a:t>
          </a:r>
          <a:endParaRPr lang="de-DE" sz="500" kern="1200" dirty="0"/>
        </a:p>
      </dsp:txBody>
      <dsp:txXfrm>
        <a:off x="185258" y="164403"/>
        <a:ext cx="105876" cy="97053"/>
      </dsp:txXfrm>
    </dsp:sp>
    <dsp:sp modelId="{8A10F1B2-CBD4-436F-A003-3B02D1EAB5DE}">
      <dsp:nvSpPr>
        <dsp:cNvPr id="0" name=""/>
        <dsp:cNvSpPr/>
      </dsp:nvSpPr>
      <dsp:spPr>
        <a:xfrm>
          <a:off x="3943" y="127346"/>
          <a:ext cx="176461" cy="1764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smtClean="0"/>
            <a:t> </a:t>
          </a:r>
          <a:endParaRPr lang="de-DE" sz="500" kern="1200" dirty="0"/>
        </a:p>
      </dsp:txBody>
      <dsp:txXfrm>
        <a:off x="20560" y="172932"/>
        <a:ext cx="105876" cy="97053"/>
      </dsp:txXfrm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B5BBCD-43E1-43CB-B39B-3EAF65A85C7C}">
      <dsp:nvSpPr>
        <dsp:cNvPr id="0" name=""/>
        <dsp:cNvSpPr/>
      </dsp:nvSpPr>
      <dsp:spPr>
        <a:xfrm>
          <a:off x="537199" y="16300"/>
          <a:ext cx="734481" cy="734481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5130" y="144834"/>
        <a:ext cx="538619" cy="330516"/>
      </dsp:txXfrm>
    </dsp:sp>
    <dsp:sp modelId="{45128A8F-5DAA-44F5-9FE9-FCE2489F7C7C}">
      <dsp:nvSpPr>
        <dsp:cNvPr id="0" name=""/>
        <dsp:cNvSpPr/>
      </dsp:nvSpPr>
      <dsp:spPr>
        <a:xfrm>
          <a:off x="797884" y="474352"/>
          <a:ext cx="734481" cy="734481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3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22513" y="664093"/>
        <a:ext cx="440688" cy="403964"/>
      </dsp:txXfrm>
    </dsp:sp>
    <dsp:sp modelId="{9A65F4F7-4A9D-4203-9270-F4B6C63D7A72}">
      <dsp:nvSpPr>
        <dsp:cNvPr id="0" name=""/>
        <dsp:cNvSpPr/>
      </dsp:nvSpPr>
      <dsp:spPr>
        <a:xfrm>
          <a:off x="272872" y="469453"/>
          <a:ext cx="734481" cy="734481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30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2035" y="659194"/>
        <a:ext cx="440688" cy="403964"/>
      </dsp:txXfrm>
    </dsp:sp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F15945-CBB9-4E33-AF3A-D4D7D3A27CA7}">
      <dsp:nvSpPr>
        <dsp:cNvPr id="0" name=""/>
        <dsp:cNvSpPr/>
      </dsp:nvSpPr>
      <dsp:spPr>
        <a:xfrm>
          <a:off x="67617" y="8528"/>
          <a:ext cx="176461" cy="1764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smtClean="0"/>
            <a:t> </a:t>
          </a:r>
          <a:endParaRPr lang="de-DE" sz="500" kern="1200" dirty="0"/>
        </a:p>
      </dsp:txBody>
      <dsp:txXfrm>
        <a:off x="91145" y="39409"/>
        <a:ext cx="129405" cy="79407"/>
      </dsp:txXfrm>
    </dsp:sp>
    <dsp:sp modelId="{E8B322F3-99D5-4C08-AAF9-648BDDD24147}">
      <dsp:nvSpPr>
        <dsp:cNvPr id="0" name=""/>
        <dsp:cNvSpPr/>
      </dsp:nvSpPr>
      <dsp:spPr>
        <a:xfrm>
          <a:off x="131290" y="118817"/>
          <a:ext cx="176461" cy="1764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smtClean="0"/>
            <a:t> </a:t>
          </a:r>
          <a:endParaRPr lang="de-DE" sz="500" kern="1200" dirty="0"/>
        </a:p>
      </dsp:txBody>
      <dsp:txXfrm>
        <a:off x="185258" y="164403"/>
        <a:ext cx="105876" cy="97053"/>
      </dsp:txXfrm>
    </dsp:sp>
    <dsp:sp modelId="{8A10F1B2-CBD4-436F-A003-3B02D1EAB5DE}">
      <dsp:nvSpPr>
        <dsp:cNvPr id="0" name=""/>
        <dsp:cNvSpPr/>
      </dsp:nvSpPr>
      <dsp:spPr>
        <a:xfrm>
          <a:off x="3943" y="118817"/>
          <a:ext cx="176461" cy="1764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smtClean="0"/>
            <a:t> </a:t>
          </a:r>
          <a:endParaRPr lang="de-DE" sz="500" kern="1200" dirty="0"/>
        </a:p>
      </dsp:txBody>
      <dsp:txXfrm>
        <a:off x="20560" y="164403"/>
        <a:ext cx="105876" cy="97053"/>
      </dsp:txXfrm>
    </dsp:sp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B5BBCD-43E1-43CB-B39B-3EAF65A85C7C}">
      <dsp:nvSpPr>
        <dsp:cNvPr id="0" name=""/>
        <dsp:cNvSpPr/>
      </dsp:nvSpPr>
      <dsp:spPr>
        <a:xfrm>
          <a:off x="537199" y="16300"/>
          <a:ext cx="734481" cy="734481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5130" y="144834"/>
        <a:ext cx="538619" cy="330516"/>
      </dsp:txXfrm>
    </dsp:sp>
    <dsp:sp modelId="{45128A8F-5DAA-44F5-9FE9-FCE2489F7C7C}">
      <dsp:nvSpPr>
        <dsp:cNvPr id="0" name=""/>
        <dsp:cNvSpPr/>
      </dsp:nvSpPr>
      <dsp:spPr>
        <a:xfrm>
          <a:off x="797884" y="474352"/>
          <a:ext cx="734481" cy="734481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3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22513" y="664093"/>
        <a:ext cx="440688" cy="403964"/>
      </dsp:txXfrm>
    </dsp:sp>
    <dsp:sp modelId="{9A65F4F7-4A9D-4203-9270-F4B6C63D7A72}">
      <dsp:nvSpPr>
        <dsp:cNvPr id="0" name=""/>
        <dsp:cNvSpPr/>
      </dsp:nvSpPr>
      <dsp:spPr>
        <a:xfrm>
          <a:off x="272872" y="469453"/>
          <a:ext cx="734481" cy="734481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30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2035" y="659194"/>
        <a:ext cx="440688" cy="403964"/>
      </dsp:txXfrm>
    </dsp:sp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F15945-CBB9-4E33-AF3A-D4D7D3A27CA7}">
      <dsp:nvSpPr>
        <dsp:cNvPr id="0" name=""/>
        <dsp:cNvSpPr/>
      </dsp:nvSpPr>
      <dsp:spPr>
        <a:xfrm>
          <a:off x="67617" y="8528"/>
          <a:ext cx="176461" cy="1764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smtClean="0"/>
            <a:t> </a:t>
          </a:r>
          <a:endParaRPr lang="de-DE" sz="500" kern="1200" dirty="0"/>
        </a:p>
      </dsp:txBody>
      <dsp:txXfrm>
        <a:off x="91145" y="39409"/>
        <a:ext cx="129405" cy="79407"/>
      </dsp:txXfrm>
    </dsp:sp>
    <dsp:sp modelId="{E8B322F3-99D5-4C08-AAF9-648BDDD24147}">
      <dsp:nvSpPr>
        <dsp:cNvPr id="0" name=""/>
        <dsp:cNvSpPr/>
      </dsp:nvSpPr>
      <dsp:spPr>
        <a:xfrm>
          <a:off x="131290" y="118817"/>
          <a:ext cx="176461" cy="1764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smtClean="0"/>
            <a:t> </a:t>
          </a:r>
          <a:endParaRPr lang="de-DE" sz="500" kern="1200" dirty="0"/>
        </a:p>
      </dsp:txBody>
      <dsp:txXfrm>
        <a:off x="185258" y="164403"/>
        <a:ext cx="105876" cy="97053"/>
      </dsp:txXfrm>
    </dsp:sp>
    <dsp:sp modelId="{8A10F1B2-CBD4-436F-A003-3B02D1EAB5DE}">
      <dsp:nvSpPr>
        <dsp:cNvPr id="0" name=""/>
        <dsp:cNvSpPr/>
      </dsp:nvSpPr>
      <dsp:spPr>
        <a:xfrm>
          <a:off x="3943" y="118817"/>
          <a:ext cx="176461" cy="1764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smtClean="0"/>
            <a:t> </a:t>
          </a:r>
          <a:endParaRPr lang="de-DE" sz="500" kern="1200" dirty="0"/>
        </a:p>
      </dsp:txBody>
      <dsp:txXfrm>
        <a:off x="20560" y="164403"/>
        <a:ext cx="105876" cy="97053"/>
      </dsp:txXfrm>
    </dsp:sp>
  </dsp:spTree>
</dsp:drawing>
</file>

<file path=ppt/diagrams/drawing2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B5BBCD-43E1-43CB-B39B-3EAF65A85C7C}">
      <dsp:nvSpPr>
        <dsp:cNvPr id="0" name=""/>
        <dsp:cNvSpPr/>
      </dsp:nvSpPr>
      <dsp:spPr>
        <a:xfrm>
          <a:off x="537199" y="16300"/>
          <a:ext cx="734481" cy="734481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5130" y="144834"/>
        <a:ext cx="538619" cy="330516"/>
      </dsp:txXfrm>
    </dsp:sp>
    <dsp:sp modelId="{45128A8F-5DAA-44F5-9FE9-FCE2489F7C7C}">
      <dsp:nvSpPr>
        <dsp:cNvPr id="0" name=""/>
        <dsp:cNvSpPr/>
      </dsp:nvSpPr>
      <dsp:spPr>
        <a:xfrm>
          <a:off x="797884" y="474352"/>
          <a:ext cx="734481" cy="734481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3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22513" y="664093"/>
        <a:ext cx="440688" cy="403964"/>
      </dsp:txXfrm>
    </dsp:sp>
    <dsp:sp modelId="{9A65F4F7-4A9D-4203-9270-F4B6C63D7A72}">
      <dsp:nvSpPr>
        <dsp:cNvPr id="0" name=""/>
        <dsp:cNvSpPr/>
      </dsp:nvSpPr>
      <dsp:spPr>
        <a:xfrm>
          <a:off x="272872" y="469453"/>
          <a:ext cx="734481" cy="734481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30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2035" y="659194"/>
        <a:ext cx="440688" cy="40396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F15945-CBB9-4E33-AF3A-D4D7D3A27CA7}">
      <dsp:nvSpPr>
        <dsp:cNvPr id="0" name=""/>
        <dsp:cNvSpPr/>
      </dsp:nvSpPr>
      <dsp:spPr>
        <a:xfrm>
          <a:off x="67617" y="8528"/>
          <a:ext cx="176461" cy="1764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smtClean="0"/>
            <a:t> </a:t>
          </a:r>
          <a:endParaRPr lang="de-DE" sz="500" kern="1200" dirty="0"/>
        </a:p>
      </dsp:txBody>
      <dsp:txXfrm>
        <a:off x="91145" y="39409"/>
        <a:ext cx="129405" cy="79407"/>
      </dsp:txXfrm>
    </dsp:sp>
    <dsp:sp modelId="{E8B322F3-99D5-4C08-AAF9-648BDDD24147}">
      <dsp:nvSpPr>
        <dsp:cNvPr id="0" name=""/>
        <dsp:cNvSpPr/>
      </dsp:nvSpPr>
      <dsp:spPr>
        <a:xfrm>
          <a:off x="131290" y="118817"/>
          <a:ext cx="176461" cy="1764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smtClean="0"/>
            <a:t> </a:t>
          </a:r>
          <a:endParaRPr lang="de-DE" sz="500" kern="1200" dirty="0"/>
        </a:p>
      </dsp:txBody>
      <dsp:txXfrm>
        <a:off x="185258" y="164403"/>
        <a:ext cx="105876" cy="97053"/>
      </dsp:txXfrm>
    </dsp:sp>
    <dsp:sp modelId="{8A10F1B2-CBD4-436F-A003-3B02D1EAB5DE}">
      <dsp:nvSpPr>
        <dsp:cNvPr id="0" name=""/>
        <dsp:cNvSpPr/>
      </dsp:nvSpPr>
      <dsp:spPr>
        <a:xfrm>
          <a:off x="3943" y="118817"/>
          <a:ext cx="176461" cy="1764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smtClean="0"/>
            <a:t> </a:t>
          </a:r>
          <a:endParaRPr lang="de-DE" sz="500" kern="1200" dirty="0"/>
        </a:p>
      </dsp:txBody>
      <dsp:txXfrm>
        <a:off x="20560" y="164403"/>
        <a:ext cx="105876" cy="97053"/>
      </dsp:txXfrm>
    </dsp:sp>
  </dsp:spTree>
</dsp:drawing>
</file>

<file path=ppt/diagrams/drawing3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F15945-CBB9-4E33-AF3A-D4D7D3A27CA7}">
      <dsp:nvSpPr>
        <dsp:cNvPr id="0" name=""/>
        <dsp:cNvSpPr/>
      </dsp:nvSpPr>
      <dsp:spPr>
        <a:xfrm>
          <a:off x="67617" y="8528"/>
          <a:ext cx="176461" cy="1764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smtClean="0"/>
            <a:t> </a:t>
          </a:r>
          <a:endParaRPr lang="de-DE" sz="500" kern="1200" dirty="0"/>
        </a:p>
      </dsp:txBody>
      <dsp:txXfrm>
        <a:off x="91145" y="39409"/>
        <a:ext cx="129405" cy="79407"/>
      </dsp:txXfrm>
    </dsp:sp>
    <dsp:sp modelId="{E8B322F3-99D5-4C08-AAF9-648BDDD24147}">
      <dsp:nvSpPr>
        <dsp:cNvPr id="0" name=""/>
        <dsp:cNvSpPr/>
      </dsp:nvSpPr>
      <dsp:spPr>
        <a:xfrm>
          <a:off x="131290" y="118817"/>
          <a:ext cx="176461" cy="1764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smtClean="0"/>
            <a:t> </a:t>
          </a:r>
          <a:endParaRPr lang="de-DE" sz="500" kern="1200" dirty="0"/>
        </a:p>
      </dsp:txBody>
      <dsp:txXfrm>
        <a:off x="185258" y="164403"/>
        <a:ext cx="105876" cy="97053"/>
      </dsp:txXfrm>
    </dsp:sp>
    <dsp:sp modelId="{8A10F1B2-CBD4-436F-A003-3B02D1EAB5DE}">
      <dsp:nvSpPr>
        <dsp:cNvPr id="0" name=""/>
        <dsp:cNvSpPr/>
      </dsp:nvSpPr>
      <dsp:spPr>
        <a:xfrm>
          <a:off x="3943" y="118817"/>
          <a:ext cx="176461" cy="1764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smtClean="0"/>
            <a:t> </a:t>
          </a:r>
          <a:endParaRPr lang="de-DE" sz="500" kern="1200" dirty="0"/>
        </a:p>
      </dsp:txBody>
      <dsp:txXfrm>
        <a:off x="20560" y="164403"/>
        <a:ext cx="105876" cy="97053"/>
      </dsp:txXfrm>
    </dsp:sp>
  </dsp:spTree>
</dsp:drawing>
</file>

<file path=ppt/diagrams/drawing3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F15945-CBB9-4E33-AF3A-D4D7D3A27CA7}">
      <dsp:nvSpPr>
        <dsp:cNvPr id="0" name=""/>
        <dsp:cNvSpPr/>
      </dsp:nvSpPr>
      <dsp:spPr>
        <a:xfrm>
          <a:off x="67617" y="8528"/>
          <a:ext cx="176461" cy="1764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smtClean="0"/>
            <a:t> </a:t>
          </a:r>
          <a:endParaRPr lang="de-DE" sz="500" kern="1200" dirty="0"/>
        </a:p>
      </dsp:txBody>
      <dsp:txXfrm>
        <a:off x="91145" y="39409"/>
        <a:ext cx="129405" cy="79407"/>
      </dsp:txXfrm>
    </dsp:sp>
    <dsp:sp modelId="{E8B322F3-99D5-4C08-AAF9-648BDDD24147}">
      <dsp:nvSpPr>
        <dsp:cNvPr id="0" name=""/>
        <dsp:cNvSpPr/>
      </dsp:nvSpPr>
      <dsp:spPr>
        <a:xfrm>
          <a:off x="131290" y="118817"/>
          <a:ext cx="176461" cy="1764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smtClean="0"/>
            <a:t> </a:t>
          </a:r>
          <a:endParaRPr lang="de-DE" sz="500" kern="1200" dirty="0"/>
        </a:p>
      </dsp:txBody>
      <dsp:txXfrm>
        <a:off x="185258" y="164403"/>
        <a:ext cx="105876" cy="97053"/>
      </dsp:txXfrm>
    </dsp:sp>
    <dsp:sp modelId="{8A10F1B2-CBD4-436F-A003-3B02D1EAB5DE}">
      <dsp:nvSpPr>
        <dsp:cNvPr id="0" name=""/>
        <dsp:cNvSpPr/>
      </dsp:nvSpPr>
      <dsp:spPr>
        <a:xfrm>
          <a:off x="3943" y="118817"/>
          <a:ext cx="176461" cy="1764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smtClean="0"/>
            <a:t> </a:t>
          </a:r>
          <a:endParaRPr lang="de-DE" sz="500" kern="1200" dirty="0"/>
        </a:p>
      </dsp:txBody>
      <dsp:txXfrm>
        <a:off x="20560" y="164403"/>
        <a:ext cx="105876" cy="97053"/>
      </dsp:txXfrm>
    </dsp:sp>
  </dsp:spTree>
</dsp:drawing>
</file>

<file path=ppt/diagrams/drawing3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B5BBCD-43E1-43CB-B39B-3EAF65A85C7C}">
      <dsp:nvSpPr>
        <dsp:cNvPr id="0" name=""/>
        <dsp:cNvSpPr/>
      </dsp:nvSpPr>
      <dsp:spPr>
        <a:xfrm>
          <a:off x="537199" y="16300"/>
          <a:ext cx="734481" cy="734481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5130" y="144834"/>
        <a:ext cx="538619" cy="330516"/>
      </dsp:txXfrm>
    </dsp:sp>
    <dsp:sp modelId="{45128A8F-5DAA-44F5-9FE9-FCE2489F7C7C}">
      <dsp:nvSpPr>
        <dsp:cNvPr id="0" name=""/>
        <dsp:cNvSpPr/>
      </dsp:nvSpPr>
      <dsp:spPr>
        <a:xfrm>
          <a:off x="797884" y="474352"/>
          <a:ext cx="734481" cy="734481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3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22513" y="664093"/>
        <a:ext cx="440688" cy="403964"/>
      </dsp:txXfrm>
    </dsp:sp>
    <dsp:sp modelId="{9A65F4F7-4A9D-4203-9270-F4B6C63D7A72}">
      <dsp:nvSpPr>
        <dsp:cNvPr id="0" name=""/>
        <dsp:cNvSpPr/>
      </dsp:nvSpPr>
      <dsp:spPr>
        <a:xfrm>
          <a:off x="272872" y="469453"/>
          <a:ext cx="734481" cy="734481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30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2035" y="659194"/>
        <a:ext cx="440688" cy="403964"/>
      </dsp:txXfrm>
    </dsp:sp>
  </dsp:spTree>
</dsp:drawing>
</file>

<file path=ppt/diagrams/drawing3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F15945-CBB9-4E33-AF3A-D4D7D3A27CA7}">
      <dsp:nvSpPr>
        <dsp:cNvPr id="0" name=""/>
        <dsp:cNvSpPr/>
      </dsp:nvSpPr>
      <dsp:spPr>
        <a:xfrm>
          <a:off x="67617" y="8528"/>
          <a:ext cx="176461" cy="1764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smtClean="0"/>
            <a:t> </a:t>
          </a:r>
          <a:endParaRPr lang="de-DE" sz="500" kern="1200" dirty="0"/>
        </a:p>
      </dsp:txBody>
      <dsp:txXfrm>
        <a:off x="91145" y="39409"/>
        <a:ext cx="129405" cy="79407"/>
      </dsp:txXfrm>
    </dsp:sp>
    <dsp:sp modelId="{E8B322F3-99D5-4C08-AAF9-648BDDD24147}">
      <dsp:nvSpPr>
        <dsp:cNvPr id="0" name=""/>
        <dsp:cNvSpPr/>
      </dsp:nvSpPr>
      <dsp:spPr>
        <a:xfrm>
          <a:off x="131290" y="118817"/>
          <a:ext cx="176461" cy="1764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smtClean="0"/>
            <a:t> </a:t>
          </a:r>
          <a:endParaRPr lang="de-DE" sz="500" kern="1200" dirty="0"/>
        </a:p>
      </dsp:txBody>
      <dsp:txXfrm>
        <a:off x="185258" y="164403"/>
        <a:ext cx="105876" cy="97053"/>
      </dsp:txXfrm>
    </dsp:sp>
    <dsp:sp modelId="{8A10F1B2-CBD4-436F-A003-3B02D1EAB5DE}">
      <dsp:nvSpPr>
        <dsp:cNvPr id="0" name=""/>
        <dsp:cNvSpPr/>
      </dsp:nvSpPr>
      <dsp:spPr>
        <a:xfrm>
          <a:off x="3943" y="118817"/>
          <a:ext cx="176461" cy="1764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smtClean="0"/>
            <a:t> </a:t>
          </a:r>
          <a:endParaRPr lang="de-DE" sz="500" kern="1200" dirty="0"/>
        </a:p>
      </dsp:txBody>
      <dsp:txXfrm>
        <a:off x="20560" y="164403"/>
        <a:ext cx="105876" cy="97053"/>
      </dsp:txXfrm>
    </dsp:sp>
  </dsp:spTree>
</dsp:drawing>
</file>

<file path=ppt/diagrams/drawing3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F15945-CBB9-4E33-AF3A-D4D7D3A27CA7}">
      <dsp:nvSpPr>
        <dsp:cNvPr id="0" name=""/>
        <dsp:cNvSpPr/>
      </dsp:nvSpPr>
      <dsp:spPr>
        <a:xfrm>
          <a:off x="67617" y="8528"/>
          <a:ext cx="176461" cy="1764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smtClean="0"/>
            <a:t> </a:t>
          </a:r>
          <a:endParaRPr lang="de-DE" sz="500" kern="1200" dirty="0"/>
        </a:p>
      </dsp:txBody>
      <dsp:txXfrm>
        <a:off x="91145" y="39409"/>
        <a:ext cx="129405" cy="79407"/>
      </dsp:txXfrm>
    </dsp:sp>
    <dsp:sp modelId="{E8B322F3-99D5-4C08-AAF9-648BDDD24147}">
      <dsp:nvSpPr>
        <dsp:cNvPr id="0" name=""/>
        <dsp:cNvSpPr/>
      </dsp:nvSpPr>
      <dsp:spPr>
        <a:xfrm>
          <a:off x="131290" y="118817"/>
          <a:ext cx="176461" cy="1764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smtClean="0"/>
            <a:t> </a:t>
          </a:r>
          <a:endParaRPr lang="de-DE" sz="500" kern="1200" dirty="0"/>
        </a:p>
      </dsp:txBody>
      <dsp:txXfrm>
        <a:off x="185258" y="164403"/>
        <a:ext cx="105876" cy="97053"/>
      </dsp:txXfrm>
    </dsp:sp>
    <dsp:sp modelId="{8A10F1B2-CBD4-436F-A003-3B02D1EAB5DE}">
      <dsp:nvSpPr>
        <dsp:cNvPr id="0" name=""/>
        <dsp:cNvSpPr/>
      </dsp:nvSpPr>
      <dsp:spPr>
        <a:xfrm>
          <a:off x="3943" y="118817"/>
          <a:ext cx="176461" cy="1764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smtClean="0"/>
            <a:t> </a:t>
          </a:r>
          <a:endParaRPr lang="de-DE" sz="500" kern="1200" dirty="0"/>
        </a:p>
      </dsp:txBody>
      <dsp:txXfrm>
        <a:off x="20560" y="164403"/>
        <a:ext cx="105876" cy="9705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F15945-CBB9-4E33-AF3A-D4D7D3A27CA7}">
      <dsp:nvSpPr>
        <dsp:cNvPr id="0" name=""/>
        <dsp:cNvSpPr/>
      </dsp:nvSpPr>
      <dsp:spPr>
        <a:xfrm>
          <a:off x="67617" y="8528"/>
          <a:ext cx="176461" cy="1764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smtClean="0"/>
            <a:t> </a:t>
          </a:r>
          <a:endParaRPr lang="de-DE" sz="500" kern="1200" dirty="0"/>
        </a:p>
      </dsp:txBody>
      <dsp:txXfrm>
        <a:off x="91145" y="39409"/>
        <a:ext cx="129405" cy="79407"/>
      </dsp:txXfrm>
    </dsp:sp>
    <dsp:sp modelId="{E8B322F3-99D5-4C08-AAF9-648BDDD24147}">
      <dsp:nvSpPr>
        <dsp:cNvPr id="0" name=""/>
        <dsp:cNvSpPr/>
      </dsp:nvSpPr>
      <dsp:spPr>
        <a:xfrm>
          <a:off x="131290" y="118817"/>
          <a:ext cx="176461" cy="1764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smtClean="0"/>
            <a:t> </a:t>
          </a:r>
          <a:endParaRPr lang="de-DE" sz="500" kern="1200" dirty="0"/>
        </a:p>
      </dsp:txBody>
      <dsp:txXfrm>
        <a:off x="185258" y="164403"/>
        <a:ext cx="105876" cy="97053"/>
      </dsp:txXfrm>
    </dsp:sp>
    <dsp:sp modelId="{8A10F1B2-CBD4-436F-A003-3B02D1EAB5DE}">
      <dsp:nvSpPr>
        <dsp:cNvPr id="0" name=""/>
        <dsp:cNvSpPr/>
      </dsp:nvSpPr>
      <dsp:spPr>
        <a:xfrm>
          <a:off x="3943" y="118817"/>
          <a:ext cx="176461" cy="1764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smtClean="0"/>
            <a:t> </a:t>
          </a:r>
          <a:endParaRPr lang="de-DE" sz="500" kern="1200" dirty="0"/>
        </a:p>
      </dsp:txBody>
      <dsp:txXfrm>
        <a:off x="20560" y="164403"/>
        <a:ext cx="105876" cy="9705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F15945-CBB9-4E33-AF3A-D4D7D3A27CA7}">
      <dsp:nvSpPr>
        <dsp:cNvPr id="0" name=""/>
        <dsp:cNvSpPr/>
      </dsp:nvSpPr>
      <dsp:spPr>
        <a:xfrm>
          <a:off x="67617" y="8528"/>
          <a:ext cx="176461" cy="1764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smtClean="0"/>
            <a:t> </a:t>
          </a:r>
          <a:endParaRPr lang="de-DE" sz="500" kern="1200" dirty="0"/>
        </a:p>
      </dsp:txBody>
      <dsp:txXfrm>
        <a:off x="91145" y="39409"/>
        <a:ext cx="129405" cy="79407"/>
      </dsp:txXfrm>
    </dsp:sp>
    <dsp:sp modelId="{E8B322F3-99D5-4C08-AAF9-648BDDD24147}">
      <dsp:nvSpPr>
        <dsp:cNvPr id="0" name=""/>
        <dsp:cNvSpPr/>
      </dsp:nvSpPr>
      <dsp:spPr>
        <a:xfrm>
          <a:off x="131290" y="118817"/>
          <a:ext cx="176461" cy="1764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smtClean="0"/>
            <a:t> </a:t>
          </a:r>
          <a:endParaRPr lang="de-DE" sz="500" kern="1200" dirty="0"/>
        </a:p>
      </dsp:txBody>
      <dsp:txXfrm>
        <a:off x="185258" y="164403"/>
        <a:ext cx="105876" cy="97053"/>
      </dsp:txXfrm>
    </dsp:sp>
    <dsp:sp modelId="{8A10F1B2-CBD4-436F-A003-3B02D1EAB5DE}">
      <dsp:nvSpPr>
        <dsp:cNvPr id="0" name=""/>
        <dsp:cNvSpPr/>
      </dsp:nvSpPr>
      <dsp:spPr>
        <a:xfrm>
          <a:off x="3943" y="118817"/>
          <a:ext cx="176461" cy="1764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smtClean="0"/>
            <a:t> </a:t>
          </a:r>
          <a:endParaRPr lang="de-DE" sz="500" kern="1200" dirty="0"/>
        </a:p>
      </dsp:txBody>
      <dsp:txXfrm>
        <a:off x="20560" y="164403"/>
        <a:ext cx="105876" cy="9705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F15945-CBB9-4E33-AF3A-D4D7D3A27CA7}">
      <dsp:nvSpPr>
        <dsp:cNvPr id="0" name=""/>
        <dsp:cNvSpPr/>
      </dsp:nvSpPr>
      <dsp:spPr>
        <a:xfrm>
          <a:off x="67617" y="8528"/>
          <a:ext cx="176461" cy="1764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smtClean="0"/>
            <a:t> </a:t>
          </a:r>
          <a:endParaRPr lang="de-DE" sz="500" kern="1200" dirty="0"/>
        </a:p>
      </dsp:txBody>
      <dsp:txXfrm>
        <a:off x="91145" y="39409"/>
        <a:ext cx="129405" cy="79407"/>
      </dsp:txXfrm>
    </dsp:sp>
    <dsp:sp modelId="{E8B322F3-99D5-4C08-AAF9-648BDDD24147}">
      <dsp:nvSpPr>
        <dsp:cNvPr id="0" name=""/>
        <dsp:cNvSpPr/>
      </dsp:nvSpPr>
      <dsp:spPr>
        <a:xfrm>
          <a:off x="131290" y="118817"/>
          <a:ext cx="176461" cy="1764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smtClean="0"/>
            <a:t> </a:t>
          </a:r>
          <a:endParaRPr lang="de-DE" sz="500" kern="1200" dirty="0"/>
        </a:p>
      </dsp:txBody>
      <dsp:txXfrm>
        <a:off x="185258" y="164403"/>
        <a:ext cx="105876" cy="97053"/>
      </dsp:txXfrm>
    </dsp:sp>
    <dsp:sp modelId="{8A10F1B2-CBD4-436F-A003-3B02D1EAB5DE}">
      <dsp:nvSpPr>
        <dsp:cNvPr id="0" name=""/>
        <dsp:cNvSpPr/>
      </dsp:nvSpPr>
      <dsp:spPr>
        <a:xfrm>
          <a:off x="3943" y="118817"/>
          <a:ext cx="176461" cy="1764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smtClean="0"/>
            <a:t> </a:t>
          </a:r>
          <a:endParaRPr lang="de-DE" sz="500" kern="1200" dirty="0"/>
        </a:p>
      </dsp:txBody>
      <dsp:txXfrm>
        <a:off x="20560" y="164403"/>
        <a:ext cx="105876" cy="97053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F15945-CBB9-4E33-AF3A-D4D7D3A27CA7}">
      <dsp:nvSpPr>
        <dsp:cNvPr id="0" name=""/>
        <dsp:cNvSpPr/>
      </dsp:nvSpPr>
      <dsp:spPr>
        <a:xfrm>
          <a:off x="67617" y="8528"/>
          <a:ext cx="176461" cy="1764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smtClean="0"/>
            <a:t> </a:t>
          </a:r>
          <a:endParaRPr lang="de-DE" sz="500" kern="1200" dirty="0"/>
        </a:p>
      </dsp:txBody>
      <dsp:txXfrm>
        <a:off x="91145" y="39409"/>
        <a:ext cx="129405" cy="79407"/>
      </dsp:txXfrm>
    </dsp:sp>
    <dsp:sp modelId="{E8B322F3-99D5-4C08-AAF9-648BDDD24147}">
      <dsp:nvSpPr>
        <dsp:cNvPr id="0" name=""/>
        <dsp:cNvSpPr/>
      </dsp:nvSpPr>
      <dsp:spPr>
        <a:xfrm>
          <a:off x="131290" y="118817"/>
          <a:ext cx="176461" cy="1764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smtClean="0"/>
            <a:t> </a:t>
          </a:r>
          <a:endParaRPr lang="de-DE" sz="500" kern="1200" dirty="0"/>
        </a:p>
      </dsp:txBody>
      <dsp:txXfrm>
        <a:off x="185258" y="164403"/>
        <a:ext cx="105876" cy="97053"/>
      </dsp:txXfrm>
    </dsp:sp>
    <dsp:sp modelId="{8A10F1B2-CBD4-436F-A003-3B02D1EAB5DE}">
      <dsp:nvSpPr>
        <dsp:cNvPr id="0" name=""/>
        <dsp:cNvSpPr/>
      </dsp:nvSpPr>
      <dsp:spPr>
        <a:xfrm>
          <a:off x="3943" y="118817"/>
          <a:ext cx="176461" cy="1764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smtClean="0"/>
            <a:t> </a:t>
          </a:r>
          <a:endParaRPr lang="de-DE" sz="500" kern="1200" dirty="0"/>
        </a:p>
      </dsp:txBody>
      <dsp:txXfrm>
        <a:off x="20560" y="164403"/>
        <a:ext cx="105876" cy="97053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B5BBCD-43E1-43CB-B39B-3EAF65A85C7C}">
      <dsp:nvSpPr>
        <dsp:cNvPr id="0" name=""/>
        <dsp:cNvSpPr/>
      </dsp:nvSpPr>
      <dsp:spPr>
        <a:xfrm>
          <a:off x="537199" y="16300"/>
          <a:ext cx="734481" cy="734481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5130" y="144834"/>
        <a:ext cx="538619" cy="330516"/>
      </dsp:txXfrm>
    </dsp:sp>
    <dsp:sp modelId="{45128A8F-5DAA-44F5-9FE9-FCE2489F7C7C}">
      <dsp:nvSpPr>
        <dsp:cNvPr id="0" name=""/>
        <dsp:cNvSpPr/>
      </dsp:nvSpPr>
      <dsp:spPr>
        <a:xfrm>
          <a:off x="797884" y="474352"/>
          <a:ext cx="734481" cy="734481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3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22513" y="664093"/>
        <a:ext cx="440688" cy="403964"/>
      </dsp:txXfrm>
    </dsp:sp>
    <dsp:sp modelId="{9A65F4F7-4A9D-4203-9270-F4B6C63D7A72}">
      <dsp:nvSpPr>
        <dsp:cNvPr id="0" name=""/>
        <dsp:cNvSpPr/>
      </dsp:nvSpPr>
      <dsp:spPr>
        <a:xfrm>
          <a:off x="272872" y="469453"/>
          <a:ext cx="734481" cy="734481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30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2035" y="659194"/>
        <a:ext cx="440688" cy="403964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F15945-CBB9-4E33-AF3A-D4D7D3A27CA7}">
      <dsp:nvSpPr>
        <dsp:cNvPr id="0" name=""/>
        <dsp:cNvSpPr/>
      </dsp:nvSpPr>
      <dsp:spPr>
        <a:xfrm>
          <a:off x="67617" y="8528"/>
          <a:ext cx="176461" cy="1764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smtClean="0"/>
            <a:t> </a:t>
          </a:r>
          <a:endParaRPr lang="de-DE" sz="500" kern="1200" dirty="0"/>
        </a:p>
      </dsp:txBody>
      <dsp:txXfrm>
        <a:off x="91145" y="39409"/>
        <a:ext cx="129405" cy="79407"/>
      </dsp:txXfrm>
    </dsp:sp>
    <dsp:sp modelId="{E8B322F3-99D5-4C08-AAF9-648BDDD24147}">
      <dsp:nvSpPr>
        <dsp:cNvPr id="0" name=""/>
        <dsp:cNvSpPr/>
      </dsp:nvSpPr>
      <dsp:spPr>
        <a:xfrm>
          <a:off x="131290" y="118817"/>
          <a:ext cx="176461" cy="1764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smtClean="0"/>
            <a:t> </a:t>
          </a:r>
          <a:endParaRPr lang="de-DE" sz="500" kern="1200" dirty="0"/>
        </a:p>
      </dsp:txBody>
      <dsp:txXfrm>
        <a:off x="185258" y="164403"/>
        <a:ext cx="105876" cy="97053"/>
      </dsp:txXfrm>
    </dsp:sp>
    <dsp:sp modelId="{8A10F1B2-CBD4-436F-A003-3B02D1EAB5DE}">
      <dsp:nvSpPr>
        <dsp:cNvPr id="0" name=""/>
        <dsp:cNvSpPr/>
      </dsp:nvSpPr>
      <dsp:spPr>
        <a:xfrm>
          <a:off x="3943" y="118817"/>
          <a:ext cx="176461" cy="1764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smtClean="0"/>
            <a:t> </a:t>
          </a:r>
          <a:endParaRPr lang="de-DE" sz="500" kern="1200" dirty="0"/>
        </a:p>
      </dsp:txBody>
      <dsp:txXfrm>
        <a:off x="20560" y="164403"/>
        <a:ext cx="105876" cy="970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982F0-B11E-4BC2-8347-3550DBE5BE00}" type="datetimeFigureOut">
              <a:rPr lang="de-DE" smtClean="0"/>
              <a:pPr/>
              <a:t>19.05.2014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A3508-863B-4CF1-847C-5987AB6ABC5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304707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16.01.2014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Eine starke Gemeinschaft ist für Sie da!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E98A-5E4B-4263-B263-8AE4D1B14885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4F09D-CCEE-4056-9031-9E950B944CF6}" type="datetimeFigureOut">
              <a:rPr lang="de-DE" smtClean="0"/>
              <a:pPr/>
              <a:t>19.05.2014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D2ED-F758-4AB4-86CE-A7B40A40A57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4F09D-CCEE-4056-9031-9E950B944CF6}" type="datetimeFigureOut">
              <a:rPr lang="de-DE" smtClean="0"/>
              <a:pPr/>
              <a:t>19.05.2014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D2ED-F758-4AB4-86CE-A7B40A40A57B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FontTx/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1943" indent="0">
              <a:buFontTx/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7063" indent="0">
              <a:buFontTx/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0">
              <a:buFontTx/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34440" indent="0">
              <a:buFontTx/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16.01.2014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Eine starke Gemeinschaft ist für Sie da!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ACB57-AD77-42C0-8C6B-03FD83D567E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4F09D-CCEE-4056-9031-9E950B944CF6}" type="datetimeFigureOut">
              <a:rPr lang="de-DE" smtClean="0"/>
              <a:pPr/>
              <a:t>19.05.2014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D2ED-F758-4AB4-86CE-A7B40A40A57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4F09D-CCEE-4056-9031-9E950B944CF6}" type="datetimeFigureOut">
              <a:rPr lang="de-DE" smtClean="0"/>
              <a:pPr/>
              <a:t>19.05.2014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D2ED-F758-4AB4-86CE-A7B40A40A57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4F09D-CCEE-4056-9031-9E950B944CF6}" type="datetimeFigureOut">
              <a:rPr lang="de-DE" smtClean="0"/>
              <a:pPr/>
              <a:t>19.05.2014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D2ED-F758-4AB4-86CE-A7B40A40A57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4F09D-CCEE-4056-9031-9E950B944CF6}" type="datetimeFigureOut">
              <a:rPr lang="de-DE" smtClean="0"/>
              <a:pPr/>
              <a:t>19.05.2014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D2ED-F758-4AB4-86CE-A7B40A40A57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4F09D-CCEE-4056-9031-9E950B944CF6}" type="datetimeFigureOut">
              <a:rPr lang="de-DE" smtClean="0"/>
              <a:pPr/>
              <a:t>19.05.2014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D2ED-F758-4AB4-86CE-A7B40A40A57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4F09D-CCEE-4056-9031-9E950B944CF6}" type="datetimeFigureOut">
              <a:rPr lang="de-DE" smtClean="0"/>
              <a:pPr/>
              <a:t>19.05.2014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D2ED-F758-4AB4-86CE-A7B40A40A57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4F09D-CCEE-4056-9031-9E950B944CF6}" type="datetimeFigureOut">
              <a:rPr lang="de-DE" smtClean="0"/>
              <a:pPr/>
              <a:t>19.05.2014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D2ED-F758-4AB4-86CE-A7B40A40A57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16.01.2014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Eine starke Gemeinschaft ist für Sie da!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8FF91EB-81E5-4F79-B369-460A3AE84DA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4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0.xml"/><Relationship Id="rId13" Type="http://schemas.openxmlformats.org/officeDocument/2006/relationships/diagramColors" Target="../diagrams/colors31.xml"/><Relationship Id="rId18" Type="http://schemas.openxmlformats.org/officeDocument/2006/relationships/diagramColors" Target="../diagrams/colors32.xml"/><Relationship Id="rId26" Type="http://schemas.openxmlformats.org/officeDocument/2006/relationships/diagramLayout" Target="../diagrams/layout34.xml"/><Relationship Id="rId3" Type="http://schemas.openxmlformats.org/officeDocument/2006/relationships/image" Target="../media/image6.jpeg"/><Relationship Id="rId21" Type="http://schemas.openxmlformats.org/officeDocument/2006/relationships/diagramLayout" Target="../diagrams/layout33.xml"/><Relationship Id="rId7" Type="http://schemas.openxmlformats.org/officeDocument/2006/relationships/diagramQuickStyle" Target="../diagrams/quickStyle30.xml"/><Relationship Id="rId12" Type="http://schemas.openxmlformats.org/officeDocument/2006/relationships/diagramQuickStyle" Target="../diagrams/quickStyle31.xml"/><Relationship Id="rId17" Type="http://schemas.openxmlformats.org/officeDocument/2006/relationships/diagramQuickStyle" Target="../diagrams/quickStyle32.xml"/><Relationship Id="rId25" Type="http://schemas.openxmlformats.org/officeDocument/2006/relationships/diagramData" Target="../diagrams/data34.xml"/><Relationship Id="rId2" Type="http://schemas.openxmlformats.org/officeDocument/2006/relationships/image" Target="../media/image5.jpeg"/><Relationship Id="rId16" Type="http://schemas.openxmlformats.org/officeDocument/2006/relationships/diagramLayout" Target="../diagrams/layout32.xml"/><Relationship Id="rId20" Type="http://schemas.openxmlformats.org/officeDocument/2006/relationships/diagramData" Target="../diagrams/data33.xml"/><Relationship Id="rId29" Type="http://schemas.microsoft.com/office/2007/relationships/diagramDrawing" Target="../diagrams/drawing3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0.xml"/><Relationship Id="rId11" Type="http://schemas.openxmlformats.org/officeDocument/2006/relationships/diagramLayout" Target="../diagrams/layout31.xml"/><Relationship Id="rId24" Type="http://schemas.microsoft.com/office/2007/relationships/diagramDrawing" Target="../diagrams/drawing33.xml"/><Relationship Id="rId5" Type="http://schemas.openxmlformats.org/officeDocument/2006/relationships/diagramData" Target="../diagrams/data30.xml"/><Relationship Id="rId15" Type="http://schemas.openxmlformats.org/officeDocument/2006/relationships/diagramData" Target="../diagrams/data32.xml"/><Relationship Id="rId23" Type="http://schemas.openxmlformats.org/officeDocument/2006/relationships/diagramColors" Target="../diagrams/colors33.xml"/><Relationship Id="rId28" Type="http://schemas.openxmlformats.org/officeDocument/2006/relationships/diagramColors" Target="../diagrams/colors34.xml"/><Relationship Id="rId10" Type="http://schemas.openxmlformats.org/officeDocument/2006/relationships/diagramData" Target="../diagrams/data31.xml"/><Relationship Id="rId19" Type="http://schemas.microsoft.com/office/2007/relationships/diagramDrawing" Target="../diagrams/drawing32.xml"/><Relationship Id="rId4" Type="http://schemas.openxmlformats.org/officeDocument/2006/relationships/image" Target="../media/image7.jpeg"/><Relationship Id="rId9" Type="http://schemas.microsoft.com/office/2007/relationships/diagramDrawing" Target="../diagrams/drawing30.xml"/><Relationship Id="rId14" Type="http://schemas.microsoft.com/office/2007/relationships/diagramDrawing" Target="../diagrams/drawing31.xml"/><Relationship Id="rId22" Type="http://schemas.openxmlformats.org/officeDocument/2006/relationships/diagramQuickStyle" Target="../diagrams/quickStyle33.xml"/><Relationship Id="rId27" Type="http://schemas.openxmlformats.org/officeDocument/2006/relationships/diagramQuickStyle" Target="../diagrams/quickStyle3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18" Type="http://schemas.openxmlformats.org/officeDocument/2006/relationships/diagramColors" Target="../diagrams/colors4.xml"/><Relationship Id="rId26" Type="http://schemas.openxmlformats.org/officeDocument/2006/relationships/diagramLayout" Target="../diagrams/layout6.xml"/><Relationship Id="rId3" Type="http://schemas.openxmlformats.org/officeDocument/2006/relationships/image" Target="../media/image6.jpeg"/><Relationship Id="rId21" Type="http://schemas.openxmlformats.org/officeDocument/2006/relationships/diagramLayout" Target="../diagrams/layout5.xml"/><Relationship Id="rId34" Type="http://schemas.microsoft.com/office/2007/relationships/diagramDrawing" Target="../diagrams/drawing7.xml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17" Type="http://schemas.openxmlformats.org/officeDocument/2006/relationships/diagramQuickStyle" Target="../diagrams/quickStyle4.xml"/><Relationship Id="rId25" Type="http://schemas.openxmlformats.org/officeDocument/2006/relationships/diagramData" Target="../diagrams/data6.xml"/><Relationship Id="rId33" Type="http://schemas.openxmlformats.org/officeDocument/2006/relationships/diagramColors" Target="../diagrams/colors7.xml"/><Relationship Id="rId2" Type="http://schemas.openxmlformats.org/officeDocument/2006/relationships/image" Target="../media/image5.jpeg"/><Relationship Id="rId16" Type="http://schemas.openxmlformats.org/officeDocument/2006/relationships/diagramLayout" Target="../diagrams/layout4.xml"/><Relationship Id="rId20" Type="http://schemas.openxmlformats.org/officeDocument/2006/relationships/diagramData" Target="../diagrams/data5.xml"/><Relationship Id="rId29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24" Type="http://schemas.microsoft.com/office/2007/relationships/diagramDrawing" Target="../diagrams/drawing5.xml"/><Relationship Id="rId32" Type="http://schemas.openxmlformats.org/officeDocument/2006/relationships/diagramQuickStyle" Target="../diagrams/quickStyle7.xml"/><Relationship Id="rId37" Type="http://schemas.openxmlformats.org/officeDocument/2006/relationships/image" Target="../media/image10.png"/><Relationship Id="rId5" Type="http://schemas.openxmlformats.org/officeDocument/2006/relationships/diagramData" Target="../diagrams/data2.xml"/><Relationship Id="rId15" Type="http://schemas.openxmlformats.org/officeDocument/2006/relationships/diagramData" Target="../diagrams/data4.xml"/><Relationship Id="rId23" Type="http://schemas.openxmlformats.org/officeDocument/2006/relationships/diagramColors" Target="../diagrams/colors5.xml"/><Relationship Id="rId28" Type="http://schemas.openxmlformats.org/officeDocument/2006/relationships/diagramColors" Target="../diagrams/colors6.xml"/><Relationship Id="rId36" Type="http://schemas.openxmlformats.org/officeDocument/2006/relationships/image" Target="../media/image9.png"/><Relationship Id="rId10" Type="http://schemas.openxmlformats.org/officeDocument/2006/relationships/diagramData" Target="../diagrams/data3.xml"/><Relationship Id="rId19" Type="http://schemas.microsoft.com/office/2007/relationships/diagramDrawing" Target="../diagrams/drawing4.xml"/><Relationship Id="rId31" Type="http://schemas.openxmlformats.org/officeDocument/2006/relationships/diagramLayout" Target="../diagrams/layout7.xml"/><Relationship Id="rId4" Type="http://schemas.openxmlformats.org/officeDocument/2006/relationships/image" Target="../media/image7.jpeg"/><Relationship Id="rId9" Type="http://schemas.microsoft.com/office/2007/relationships/diagramDrawing" Target="../diagrams/drawing2.xml"/><Relationship Id="rId14" Type="http://schemas.microsoft.com/office/2007/relationships/diagramDrawing" Target="../diagrams/drawing3.xml"/><Relationship Id="rId22" Type="http://schemas.openxmlformats.org/officeDocument/2006/relationships/diagramQuickStyle" Target="../diagrams/quickStyle5.xml"/><Relationship Id="rId27" Type="http://schemas.openxmlformats.org/officeDocument/2006/relationships/diagramQuickStyle" Target="../diagrams/quickStyle6.xml"/><Relationship Id="rId30" Type="http://schemas.openxmlformats.org/officeDocument/2006/relationships/diagramData" Target="../diagrams/data7.xml"/><Relationship Id="rId35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image" Target="../media/image6.jpeg"/><Relationship Id="rId7" Type="http://schemas.openxmlformats.org/officeDocument/2006/relationships/image" Target="../media/image13.gif"/><Relationship Id="rId12" Type="http://schemas.microsoft.com/office/2007/relationships/diagramDrawing" Target="../diagrams/drawing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diagramColors" Target="../diagrams/colors8.xml"/><Relationship Id="rId5" Type="http://schemas.openxmlformats.org/officeDocument/2006/relationships/image" Target="../media/image11.jpeg"/><Relationship Id="rId10" Type="http://schemas.openxmlformats.org/officeDocument/2006/relationships/diagramQuickStyle" Target="../diagrams/quickStyle8.xml"/><Relationship Id="rId4" Type="http://schemas.openxmlformats.org/officeDocument/2006/relationships/image" Target="../media/image7.jpeg"/><Relationship Id="rId9" Type="http://schemas.openxmlformats.org/officeDocument/2006/relationships/diagramLayout" Target="../diagrams/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13" Type="http://schemas.openxmlformats.org/officeDocument/2006/relationships/diagramColors" Target="../diagrams/colors10.xml"/><Relationship Id="rId18" Type="http://schemas.openxmlformats.org/officeDocument/2006/relationships/diagramColors" Target="../diagrams/colors11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9.xml"/><Relationship Id="rId12" Type="http://schemas.openxmlformats.org/officeDocument/2006/relationships/diagramQuickStyle" Target="../diagrams/quickStyle10.xml"/><Relationship Id="rId17" Type="http://schemas.openxmlformats.org/officeDocument/2006/relationships/diagramQuickStyle" Target="../diagrams/quickStyle11.xml"/><Relationship Id="rId2" Type="http://schemas.openxmlformats.org/officeDocument/2006/relationships/image" Target="../media/image5.jpeg"/><Relationship Id="rId16" Type="http://schemas.openxmlformats.org/officeDocument/2006/relationships/diagramLayout" Target="../diagrams/layout1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11" Type="http://schemas.openxmlformats.org/officeDocument/2006/relationships/diagramLayout" Target="../diagrams/layout10.xml"/><Relationship Id="rId5" Type="http://schemas.openxmlformats.org/officeDocument/2006/relationships/diagramData" Target="../diagrams/data9.xml"/><Relationship Id="rId15" Type="http://schemas.openxmlformats.org/officeDocument/2006/relationships/diagramData" Target="../diagrams/data11.xml"/><Relationship Id="rId10" Type="http://schemas.openxmlformats.org/officeDocument/2006/relationships/diagramData" Target="../diagrams/data10.xml"/><Relationship Id="rId19" Type="http://schemas.microsoft.com/office/2007/relationships/diagramDrawing" Target="../diagrams/drawing11.xml"/><Relationship Id="rId4" Type="http://schemas.openxmlformats.org/officeDocument/2006/relationships/image" Target="../media/image7.jpeg"/><Relationship Id="rId9" Type="http://schemas.microsoft.com/office/2007/relationships/diagramDrawing" Target="../diagrams/drawing9.xml"/><Relationship Id="rId14" Type="http://schemas.microsoft.com/office/2007/relationships/diagramDrawing" Target="../diagrams/drawing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13" Type="http://schemas.openxmlformats.org/officeDocument/2006/relationships/diagramColors" Target="../diagrams/colors13.xml"/><Relationship Id="rId18" Type="http://schemas.openxmlformats.org/officeDocument/2006/relationships/diagramColors" Target="../diagrams/colors14.xml"/><Relationship Id="rId26" Type="http://schemas.openxmlformats.org/officeDocument/2006/relationships/diagramLayout" Target="../diagrams/layout16.xml"/><Relationship Id="rId3" Type="http://schemas.openxmlformats.org/officeDocument/2006/relationships/image" Target="../media/image6.jpeg"/><Relationship Id="rId21" Type="http://schemas.openxmlformats.org/officeDocument/2006/relationships/diagramLayout" Target="../diagrams/layout15.xml"/><Relationship Id="rId7" Type="http://schemas.openxmlformats.org/officeDocument/2006/relationships/diagramQuickStyle" Target="../diagrams/quickStyle12.xml"/><Relationship Id="rId12" Type="http://schemas.openxmlformats.org/officeDocument/2006/relationships/diagramQuickStyle" Target="../diagrams/quickStyle13.xml"/><Relationship Id="rId17" Type="http://schemas.openxmlformats.org/officeDocument/2006/relationships/diagramQuickStyle" Target="../diagrams/quickStyle14.xml"/><Relationship Id="rId25" Type="http://schemas.openxmlformats.org/officeDocument/2006/relationships/diagramData" Target="../diagrams/data16.xml"/><Relationship Id="rId2" Type="http://schemas.openxmlformats.org/officeDocument/2006/relationships/image" Target="../media/image5.jpeg"/><Relationship Id="rId16" Type="http://schemas.openxmlformats.org/officeDocument/2006/relationships/diagramLayout" Target="../diagrams/layout14.xml"/><Relationship Id="rId20" Type="http://schemas.openxmlformats.org/officeDocument/2006/relationships/diagramData" Target="../diagrams/data15.xml"/><Relationship Id="rId29" Type="http://schemas.microsoft.com/office/2007/relationships/diagramDrawing" Target="../diagrams/drawing1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2.xml"/><Relationship Id="rId11" Type="http://schemas.openxmlformats.org/officeDocument/2006/relationships/diagramLayout" Target="../diagrams/layout13.xml"/><Relationship Id="rId24" Type="http://schemas.microsoft.com/office/2007/relationships/diagramDrawing" Target="../diagrams/drawing15.xml"/><Relationship Id="rId5" Type="http://schemas.openxmlformats.org/officeDocument/2006/relationships/diagramData" Target="../diagrams/data12.xml"/><Relationship Id="rId15" Type="http://schemas.openxmlformats.org/officeDocument/2006/relationships/diagramData" Target="../diagrams/data14.xml"/><Relationship Id="rId23" Type="http://schemas.openxmlformats.org/officeDocument/2006/relationships/diagramColors" Target="../diagrams/colors15.xml"/><Relationship Id="rId28" Type="http://schemas.openxmlformats.org/officeDocument/2006/relationships/diagramColors" Target="../diagrams/colors16.xml"/><Relationship Id="rId10" Type="http://schemas.openxmlformats.org/officeDocument/2006/relationships/diagramData" Target="../diagrams/data13.xml"/><Relationship Id="rId19" Type="http://schemas.microsoft.com/office/2007/relationships/diagramDrawing" Target="../diagrams/drawing14.xml"/><Relationship Id="rId4" Type="http://schemas.openxmlformats.org/officeDocument/2006/relationships/image" Target="../media/image7.jpeg"/><Relationship Id="rId9" Type="http://schemas.microsoft.com/office/2007/relationships/diagramDrawing" Target="../diagrams/drawing12.xml"/><Relationship Id="rId14" Type="http://schemas.microsoft.com/office/2007/relationships/diagramDrawing" Target="../diagrams/drawing13.xml"/><Relationship Id="rId22" Type="http://schemas.openxmlformats.org/officeDocument/2006/relationships/diagramQuickStyle" Target="../diagrams/quickStyle15.xml"/><Relationship Id="rId27" Type="http://schemas.openxmlformats.org/officeDocument/2006/relationships/diagramQuickStyle" Target="../diagrams/quickStyle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7.xml"/><Relationship Id="rId13" Type="http://schemas.openxmlformats.org/officeDocument/2006/relationships/diagramColors" Target="../diagrams/colors18.xml"/><Relationship Id="rId18" Type="http://schemas.openxmlformats.org/officeDocument/2006/relationships/diagramColors" Target="../diagrams/colors19.xml"/><Relationship Id="rId3" Type="http://schemas.openxmlformats.org/officeDocument/2006/relationships/image" Target="../media/image6.jpeg"/><Relationship Id="rId21" Type="http://schemas.openxmlformats.org/officeDocument/2006/relationships/diagramLayout" Target="../diagrams/layout20.xml"/><Relationship Id="rId7" Type="http://schemas.openxmlformats.org/officeDocument/2006/relationships/diagramQuickStyle" Target="../diagrams/quickStyle17.xml"/><Relationship Id="rId12" Type="http://schemas.openxmlformats.org/officeDocument/2006/relationships/diagramQuickStyle" Target="../diagrams/quickStyle18.xml"/><Relationship Id="rId17" Type="http://schemas.openxmlformats.org/officeDocument/2006/relationships/diagramQuickStyle" Target="../diagrams/quickStyle19.xml"/><Relationship Id="rId2" Type="http://schemas.openxmlformats.org/officeDocument/2006/relationships/image" Target="../media/image5.jpeg"/><Relationship Id="rId16" Type="http://schemas.openxmlformats.org/officeDocument/2006/relationships/diagramLayout" Target="../diagrams/layout19.xml"/><Relationship Id="rId20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7.xml"/><Relationship Id="rId11" Type="http://schemas.openxmlformats.org/officeDocument/2006/relationships/diagramLayout" Target="../diagrams/layout18.xml"/><Relationship Id="rId24" Type="http://schemas.microsoft.com/office/2007/relationships/diagramDrawing" Target="../diagrams/drawing20.xml"/><Relationship Id="rId5" Type="http://schemas.openxmlformats.org/officeDocument/2006/relationships/diagramData" Target="../diagrams/data17.xml"/><Relationship Id="rId15" Type="http://schemas.openxmlformats.org/officeDocument/2006/relationships/diagramData" Target="../diagrams/data19.xml"/><Relationship Id="rId23" Type="http://schemas.openxmlformats.org/officeDocument/2006/relationships/diagramColors" Target="../diagrams/colors20.xml"/><Relationship Id="rId10" Type="http://schemas.openxmlformats.org/officeDocument/2006/relationships/diagramData" Target="../diagrams/data18.xml"/><Relationship Id="rId19" Type="http://schemas.microsoft.com/office/2007/relationships/diagramDrawing" Target="../diagrams/drawing19.xml"/><Relationship Id="rId4" Type="http://schemas.openxmlformats.org/officeDocument/2006/relationships/image" Target="../media/image7.jpeg"/><Relationship Id="rId9" Type="http://schemas.microsoft.com/office/2007/relationships/diagramDrawing" Target="../diagrams/drawing17.xml"/><Relationship Id="rId14" Type="http://schemas.microsoft.com/office/2007/relationships/diagramDrawing" Target="../diagrams/drawing18.xml"/><Relationship Id="rId22" Type="http://schemas.openxmlformats.org/officeDocument/2006/relationships/diagramQuickStyle" Target="../diagrams/quickStyle2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1.xml"/><Relationship Id="rId13" Type="http://schemas.openxmlformats.org/officeDocument/2006/relationships/diagramColors" Target="../diagrams/colors22.xml"/><Relationship Id="rId18" Type="http://schemas.openxmlformats.org/officeDocument/2006/relationships/diagramColors" Target="../diagrams/colors23.xml"/><Relationship Id="rId26" Type="http://schemas.openxmlformats.org/officeDocument/2006/relationships/diagramLayout" Target="../diagrams/layout25.xml"/><Relationship Id="rId3" Type="http://schemas.openxmlformats.org/officeDocument/2006/relationships/image" Target="../media/image6.jpeg"/><Relationship Id="rId21" Type="http://schemas.openxmlformats.org/officeDocument/2006/relationships/diagramLayout" Target="../diagrams/layout24.xml"/><Relationship Id="rId7" Type="http://schemas.openxmlformats.org/officeDocument/2006/relationships/diagramQuickStyle" Target="../diagrams/quickStyle21.xml"/><Relationship Id="rId12" Type="http://schemas.openxmlformats.org/officeDocument/2006/relationships/diagramQuickStyle" Target="../diagrams/quickStyle22.xml"/><Relationship Id="rId17" Type="http://schemas.openxmlformats.org/officeDocument/2006/relationships/diagramQuickStyle" Target="../diagrams/quickStyle23.xml"/><Relationship Id="rId25" Type="http://schemas.openxmlformats.org/officeDocument/2006/relationships/diagramData" Target="../diagrams/data25.xml"/><Relationship Id="rId2" Type="http://schemas.openxmlformats.org/officeDocument/2006/relationships/image" Target="../media/image5.jpeg"/><Relationship Id="rId16" Type="http://schemas.openxmlformats.org/officeDocument/2006/relationships/diagramLayout" Target="../diagrams/layout23.xml"/><Relationship Id="rId20" Type="http://schemas.openxmlformats.org/officeDocument/2006/relationships/diagramData" Target="../diagrams/data24.xml"/><Relationship Id="rId29" Type="http://schemas.microsoft.com/office/2007/relationships/diagramDrawing" Target="../diagrams/drawing2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1.xml"/><Relationship Id="rId11" Type="http://schemas.openxmlformats.org/officeDocument/2006/relationships/diagramLayout" Target="../diagrams/layout22.xml"/><Relationship Id="rId24" Type="http://schemas.microsoft.com/office/2007/relationships/diagramDrawing" Target="../diagrams/drawing24.xml"/><Relationship Id="rId5" Type="http://schemas.openxmlformats.org/officeDocument/2006/relationships/diagramData" Target="../diagrams/data21.xml"/><Relationship Id="rId15" Type="http://schemas.openxmlformats.org/officeDocument/2006/relationships/diagramData" Target="../diagrams/data23.xml"/><Relationship Id="rId23" Type="http://schemas.openxmlformats.org/officeDocument/2006/relationships/diagramColors" Target="../diagrams/colors24.xml"/><Relationship Id="rId28" Type="http://schemas.openxmlformats.org/officeDocument/2006/relationships/diagramColors" Target="../diagrams/colors25.xml"/><Relationship Id="rId10" Type="http://schemas.openxmlformats.org/officeDocument/2006/relationships/diagramData" Target="../diagrams/data22.xml"/><Relationship Id="rId19" Type="http://schemas.microsoft.com/office/2007/relationships/diagramDrawing" Target="../diagrams/drawing23.xml"/><Relationship Id="rId4" Type="http://schemas.openxmlformats.org/officeDocument/2006/relationships/image" Target="../media/image7.jpeg"/><Relationship Id="rId9" Type="http://schemas.microsoft.com/office/2007/relationships/diagramDrawing" Target="../diagrams/drawing21.xml"/><Relationship Id="rId14" Type="http://schemas.microsoft.com/office/2007/relationships/diagramDrawing" Target="../diagrams/drawing22.xml"/><Relationship Id="rId22" Type="http://schemas.openxmlformats.org/officeDocument/2006/relationships/diagramQuickStyle" Target="../diagrams/quickStyle24.xml"/><Relationship Id="rId27" Type="http://schemas.openxmlformats.org/officeDocument/2006/relationships/diagramQuickStyle" Target="../diagrams/quickStyle2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6.xml"/><Relationship Id="rId13" Type="http://schemas.openxmlformats.org/officeDocument/2006/relationships/diagramColors" Target="../diagrams/colors27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26.xml"/><Relationship Id="rId12" Type="http://schemas.openxmlformats.org/officeDocument/2006/relationships/diagramQuickStyle" Target="../diagrams/quickStyle2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6.xml"/><Relationship Id="rId11" Type="http://schemas.openxmlformats.org/officeDocument/2006/relationships/diagramLayout" Target="../diagrams/layout27.xml"/><Relationship Id="rId5" Type="http://schemas.openxmlformats.org/officeDocument/2006/relationships/diagramData" Target="../diagrams/data26.xml"/><Relationship Id="rId10" Type="http://schemas.openxmlformats.org/officeDocument/2006/relationships/diagramData" Target="../diagrams/data27.xml"/><Relationship Id="rId4" Type="http://schemas.openxmlformats.org/officeDocument/2006/relationships/image" Target="../media/image7.jpeg"/><Relationship Id="rId9" Type="http://schemas.microsoft.com/office/2007/relationships/diagramDrawing" Target="../diagrams/drawing26.xml"/><Relationship Id="rId14" Type="http://schemas.microsoft.com/office/2007/relationships/diagramDrawing" Target="../diagrams/drawing2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8.xml"/><Relationship Id="rId13" Type="http://schemas.openxmlformats.org/officeDocument/2006/relationships/diagramColors" Target="../diagrams/colors29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28.xml"/><Relationship Id="rId12" Type="http://schemas.openxmlformats.org/officeDocument/2006/relationships/diagramQuickStyle" Target="../diagrams/quickStyle2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8.xml"/><Relationship Id="rId11" Type="http://schemas.openxmlformats.org/officeDocument/2006/relationships/diagramLayout" Target="../diagrams/layout29.xml"/><Relationship Id="rId5" Type="http://schemas.openxmlformats.org/officeDocument/2006/relationships/diagramData" Target="../diagrams/data28.xml"/><Relationship Id="rId10" Type="http://schemas.openxmlformats.org/officeDocument/2006/relationships/diagramData" Target="../diagrams/data29.xml"/><Relationship Id="rId4" Type="http://schemas.openxmlformats.org/officeDocument/2006/relationships/image" Target="../media/image7.jpeg"/><Relationship Id="rId9" Type="http://schemas.microsoft.com/office/2007/relationships/diagramDrawing" Target="../diagrams/drawing28.xml"/><Relationship Id="rId14" Type="http://schemas.microsoft.com/office/2007/relationships/diagramDrawing" Target="../diagrams/drawing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 6"/>
          <p:cNvGraphicFramePr/>
          <p:nvPr>
            <p:extLst>
              <p:ext uri="{D42A27DB-BD31-4B8C-83A1-F6EECF244321}">
                <p14:modId xmlns="" xmlns:p14="http://schemas.microsoft.com/office/powerpoint/2010/main" val="7352326"/>
              </p:ext>
            </p:extLst>
          </p:nvPr>
        </p:nvGraphicFramePr>
        <p:xfrm>
          <a:off x="971600" y="648072"/>
          <a:ext cx="7128792" cy="46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Grafik 1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8"/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196752"/>
            <a:ext cx="2016224" cy="604473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1835696" y="3068960"/>
            <a:ext cx="5400600" cy="263691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21097003"/>
              </a:avLst>
            </a:prstTxWarp>
            <a:spAutoFit/>
          </a:bodyPr>
          <a:lstStyle/>
          <a:p>
            <a:pPr algn="ctr"/>
            <a:r>
              <a:rPr lang="de-DE" sz="3200" b="1" dirty="0" smtClean="0">
                <a:ln w="1905"/>
                <a:solidFill>
                  <a:schemeClr val="accent6">
                    <a:shade val="20000"/>
                    <a:satMod val="20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Eine starke Gemeinschaft ist für Sie da!</a:t>
            </a:r>
            <a:endParaRPr lang="de-DE" sz="3200" b="1" dirty="0">
              <a:ln w="1905"/>
              <a:solidFill>
                <a:schemeClr val="accent6">
                  <a:shade val="20000"/>
                  <a:satMod val="20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722" y="3523979"/>
            <a:ext cx="2105262" cy="48108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441" y="3501008"/>
            <a:ext cx="905743" cy="936104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1907704" y="2154509"/>
            <a:ext cx="5184576" cy="31466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5600909"/>
              </a:avLst>
            </a:prstTxWarp>
            <a:spAutoFit/>
          </a:bodyPr>
          <a:lstStyle/>
          <a:p>
            <a:pPr algn="ctr"/>
            <a:r>
              <a:rPr lang="de-DE" sz="3200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Arbeitskreis</a:t>
            </a:r>
            <a:r>
              <a:rPr lang="de-DE" sz="2000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Bunkeröle</a:t>
            </a:r>
            <a:endParaRPr lang="de-DE" sz="2000" b="1" cap="none" spc="0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991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052" y="1052736"/>
            <a:ext cx="276628" cy="2859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29" y="548680"/>
            <a:ext cx="484627" cy="145294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2" y="1126876"/>
            <a:ext cx="620890" cy="141884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72067" y="2636912"/>
            <a:ext cx="7408333" cy="3849877"/>
          </a:xfrm>
        </p:spPr>
        <p:txBody>
          <a:bodyPr>
            <a:normAutofit/>
          </a:bodyPr>
          <a:lstStyle/>
          <a:p>
            <a:r>
              <a:rPr lang="de-DE" sz="2000" dirty="0" smtClean="0"/>
              <a:t>Fach- und Politik-Veranstaltungen.</a:t>
            </a:r>
          </a:p>
          <a:p>
            <a:endParaRPr lang="de-DE" sz="2000" dirty="0"/>
          </a:p>
          <a:p>
            <a:r>
              <a:rPr lang="de-DE" sz="2000" dirty="0" smtClean="0"/>
              <a:t>Präsenz bei </a:t>
            </a:r>
            <a:r>
              <a:rPr lang="de-DE" sz="2000" dirty="0"/>
              <a:t>den </a:t>
            </a:r>
            <a:r>
              <a:rPr lang="de-DE" sz="2000" dirty="0" smtClean="0"/>
              <a:t>Entscheidern in der Legislative in Deutschland und Europa.</a:t>
            </a:r>
          </a:p>
          <a:p>
            <a:endParaRPr lang="de-DE" sz="2000" dirty="0"/>
          </a:p>
          <a:p>
            <a:r>
              <a:rPr lang="de-DE" sz="2000" dirty="0" smtClean="0"/>
              <a:t>Zusammentragen, bündeln und zur Verfügung stellen von Informationen und Bildung von Netzwerken.</a:t>
            </a:r>
          </a:p>
          <a:p>
            <a:endParaRPr lang="de-DE" sz="2000" dirty="0"/>
          </a:p>
          <a:p>
            <a:r>
              <a:rPr lang="de-DE" sz="2000" dirty="0" smtClean="0"/>
              <a:t>Regelmäßiger und reger fachlicher Austausch mit anderen Mitgliedern z.B. im Arbeitskreis Bunkeröle.</a:t>
            </a:r>
            <a:endParaRPr lang="de-DE" sz="2000" dirty="0"/>
          </a:p>
          <a:p>
            <a:pPr lvl="1"/>
            <a:endParaRPr lang="de-DE" sz="2000" dirty="0"/>
          </a:p>
          <a:p>
            <a:endParaRPr lang="de-DE" sz="2000" dirty="0" smtClean="0"/>
          </a:p>
          <a:p>
            <a:endParaRPr lang="de-DE" sz="2000" dirty="0"/>
          </a:p>
          <a:p>
            <a:endParaRPr lang="de-DE" sz="2000" dirty="0" smtClean="0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="" xmlns:p14="http://schemas.microsoft.com/office/powerpoint/2010/main" val="2211365204"/>
              </p:ext>
            </p:extLst>
          </p:nvPr>
        </p:nvGraphicFramePr>
        <p:xfrm>
          <a:off x="611560" y="2765152"/>
          <a:ext cx="311696" cy="303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0" y="6551766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Seite </a:t>
            </a:r>
            <a:fld id="{692FEE6F-4BFF-4294-B73E-236149E858CC}" type="slidenum">
              <a:rPr lang="de-DE" sz="1100" smtClean="0"/>
              <a:pPr/>
              <a:t>10</a:t>
            </a:fld>
            <a:r>
              <a:rPr lang="de-DE" sz="1100" dirty="0" smtClean="0"/>
              <a:t>									16.01.2014</a:t>
            </a:r>
            <a:endParaRPr lang="de-DE" sz="1100" dirty="0"/>
          </a:p>
        </p:txBody>
      </p:sp>
      <p:graphicFrame>
        <p:nvGraphicFramePr>
          <p:cNvPr id="13" name="Diagramm 12"/>
          <p:cNvGraphicFramePr/>
          <p:nvPr>
            <p:extLst>
              <p:ext uri="{D42A27DB-BD31-4B8C-83A1-F6EECF244321}">
                <p14:modId xmlns="" xmlns:p14="http://schemas.microsoft.com/office/powerpoint/2010/main" val="3267869422"/>
              </p:ext>
            </p:extLst>
          </p:nvPr>
        </p:nvGraphicFramePr>
        <p:xfrm>
          <a:off x="611560" y="3485232"/>
          <a:ext cx="311696" cy="303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4" name="Diagramm 13"/>
          <p:cNvGraphicFramePr/>
          <p:nvPr>
            <p:extLst>
              <p:ext uri="{D42A27DB-BD31-4B8C-83A1-F6EECF244321}">
                <p14:modId xmlns="" xmlns:p14="http://schemas.microsoft.com/office/powerpoint/2010/main" val="513117666"/>
              </p:ext>
            </p:extLst>
          </p:nvPr>
        </p:nvGraphicFramePr>
        <p:xfrm>
          <a:off x="323528" y="332656"/>
          <a:ext cx="1800200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de-DE" dirty="0" smtClean="0"/>
              <a:t>                Ihr Nutzen</a:t>
            </a:r>
            <a:endParaRPr lang="de-DE" dirty="0"/>
          </a:p>
        </p:txBody>
      </p:sp>
      <p:graphicFrame>
        <p:nvGraphicFramePr>
          <p:cNvPr id="16" name="Diagramm 15"/>
          <p:cNvGraphicFramePr/>
          <p:nvPr>
            <p:extLst>
              <p:ext uri="{D42A27DB-BD31-4B8C-83A1-F6EECF244321}">
                <p14:modId xmlns="" xmlns:p14="http://schemas.microsoft.com/office/powerpoint/2010/main" val="17474712"/>
              </p:ext>
            </p:extLst>
          </p:nvPr>
        </p:nvGraphicFramePr>
        <p:xfrm>
          <a:off x="611560" y="4493344"/>
          <a:ext cx="311696" cy="303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aphicFrame>
        <p:nvGraphicFramePr>
          <p:cNvPr id="17" name="Diagramm 16"/>
          <p:cNvGraphicFramePr/>
          <p:nvPr>
            <p:extLst>
              <p:ext uri="{D42A27DB-BD31-4B8C-83A1-F6EECF244321}">
                <p14:modId xmlns="" xmlns:p14="http://schemas.microsoft.com/office/powerpoint/2010/main" val="1686384310"/>
              </p:ext>
            </p:extLst>
          </p:nvPr>
        </p:nvGraphicFramePr>
        <p:xfrm>
          <a:off x="611560" y="5589240"/>
          <a:ext cx="311696" cy="303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</p:spTree>
    <p:extLst>
      <p:ext uri="{BB962C8B-B14F-4D97-AF65-F5344CB8AC3E}">
        <p14:creationId xmlns="" xmlns:p14="http://schemas.microsoft.com/office/powerpoint/2010/main" val="179834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052" y="1052736"/>
            <a:ext cx="276628" cy="2859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29" y="548680"/>
            <a:ext cx="484627" cy="145294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2" y="1126876"/>
            <a:ext cx="620890" cy="141884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dirty="0" smtClean="0"/>
              <a:t>Kurzprofil der Verbände</a:t>
            </a:r>
          </a:p>
          <a:p>
            <a:r>
              <a:rPr lang="de-DE" sz="2000" dirty="0" smtClean="0"/>
              <a:t>Kernkompetenz AFM+E</a:t>
            </a:r>
          </a:p>
          <a:p>
            <a:r>
              <a:rPr lang="de-DE" sz="2000" dirty="0" smtClean="0"/>
              <a:t>Kernkompetenz FPE</a:t>
            </a:r>
          </a:p>
          <a:p>
            <a:r>
              <a:rPr lang="de-DE" sz="2000" dirty="0" smtClean="0"/>
              <a:t>Kernkompetenz MEW</a:t>
            </a:r>
          </a:p>
          <a:p>
            <a:r>
              <a:rPr lang="de-DE" sz="2000" dirty="0" smtClean="0"/>
              <a:t>Ihr Nutzen für eine Verbands-</a:t>
            </a:r>
          </a:p>
          <a:p>
            <a:r>
              <a:rPr lang="de-DE" sz="2000" dirty="0" err="1" smtClean="0"/>
              <a:t>mitgliedschaft</a:t>
            </a:r>
            <a:r>
              <a:rPr lang="de-DE" sz="2000" dirty="0" smtClean="0"/>
              <a:t> - insbesondere für</a:t>
            </a:r>
          </a:p>
          <a:p>
            <a:r>
              <a:rPr lang="de-DE" sz="2000" dirty="0" smtClean="0"/>
              <a:t>den Arbeitskreise Bunkeröle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               Inhalt</a:t>
            </a:r>
            <a:endParaRPr lang="de-DE" dirty="0"/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="" xmlns:p14="http://schemas.microsoft.com/office/powerpoint/2010/main" val="1360763391"/>
              </p:ext>
            </p:extLst>
          </p:nvPr>
        </p:nvGraphicFramePr>
        <p:xfrm>
          <a:off x="323528" y="332656"/>
          <a:ext cx="1800200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5" name="Diagramm 4"/>
          <p:cNvGraphicFramePr/>
          <p:nvPr>
            <p:extLst>
              <p:ext uri="{D42A27DB-BD31-4B8C-83A1-F6EECF244321}">
                <p14:modId xmlns="" xmlns:p14="http://schemas.microsoft.com/office/powerpoint/2010/main" val="2600539870"/>
              </p:ext>
            </p:extLst>
          </p:nvPr>
        </p:nvGraphicFramePr>
        <p:xfrm>
          <a:off x="611560" y="2765152"/>
          <a:ext cx="311696" cy="303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6" name="Diagramm 5"/>
          <p:cNvGraphicFramePr/>
          <p:nvPr>
            <p:extLst>
              <p:ext uri="{D42A27DB-BD31-4B8C-83A1-F6EECF244321}">
                <p14:modId xmlns="" xmlns:p14="http://schemas.microsoft.com/office/powerpoint/2010/main" val="2702716401"/>
              </p:ext>
            </p:extLst>
          </p:nvPr>
        </p:nvGraphicFramePr>
        <p:xfrm>
          <a:off x="587896" y="3125192"/>
          <a:ext cx="311696" cy="303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7" name="Diagramm 6"/>
          <p:cNvGraphicFramePr/>
          <p:nvPr>
            <p:extLst>
              <p:ext uri="{D42A27DB-BD31-4B8C-83A1-F6EECF244321}">
                <p14:modId xmlns="" xmlns:p14="http://schemas.microsoft.com/office/powerpoint/2010/main" val="2239561012"/>
              </p:ext>
            </p:extLst>
          </p:nvPr>
        </p:nvGraphicFramePr>
        <p:xfrm>
          <a:off x="611560" y="3485232"/>
          <a:ext cx="311696" cy="303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aphicFrame>
        <p:nvGraphicFramePr>
          <p:cNvPr id="8" name="Diagramm 7"/>
          <p:cNvGraphicFramePr/>
          <p:nvPr>
            <p:extLst>
              <p:ext uri="{D42A27DB-BD31-4B8C-83A1-F6EECF244321}">
                <p14:modId xmlns="" xmlns:p14="http://schemas.microsoft.com/office/powerpoint/2010/main" val="1650972034"/>
              </p:ext>
            </p:extLst>
          </p:nvPr>
        </p:nvGraphicFramePr>
        <p:xfrm>
          <a:off x="611560" y="3845272"/>
          <a:ext cx="311696" cy="303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0" y="6551766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Seite </a:t>
            </a:r>
            <a:fld id="{692FEE6F-4BFF-4294-B73E-236149E858CC}" type="slidenum">
              <a:rPr lang="de-DE" sz="1100" smtClean="0"/>
              <a:pPr/>
              <a:t>2</a:t>
            </a:fld>
            <a:r>
              <a:rPr lang="de-DE" sz="1100" dirty="0" smtClean="0"/>
              <a:t>									16.01.2014</a:t>
            </a:r>
            <a:endParaRPr lang="de-DE" sz="1100" dirty="0"/>
          </a:p>
        </p:txBody>
      </p:sp>
      <p:graphicFrame>
        <p:nvGraphicFramePr>
          <p:cNvPr id="14" name="Diagramm 13"/>
          <p:cNvGraphicFramePr/>
          <p:nvPr>
            <p:extLst>
              <p:ext uri="{D42A27DB-BD31-4B8C-83A1-F6EECF244321}">
                <p14:modId xmlns="" xmlns:p14="http://schemas.microsoft.com/office/powerpoint/2010/main" val="9044123"/>
              </p:ext>
            </p:extLst>
          </p:nvPr>
        </p:nvGraphicFramePr>
        <p:xfrm>
          <a:off x="611560" y="4205312"/>
          <a:ext cx="311696" cy="303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0" r:lo="rId31" r:qs="rId32" r:cs="rId33"/>
          </a:graphicData>
        </a:graphic>
      </p:graphicFrame>
      <p:pic>
        <p:nvPicPr>
          <p:cNvPr id="19" name="Grafik 18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56992"/>
            <a:ext cx="2016224" cy="2016224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544" y="2348880"/>
            <a:ext cx="1844824" cy="1844824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135" y="3429000"/>
            <a:ext cx="1994145" cy="19941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7778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fik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052" y="1052736"/>
            <a:ext cx="276628" cy="285900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29" y="548680"/>
            <a:ext cx="484627" cy="145294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2" y="1126876"/>
            <a:ext cx="620890" cy="14188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		Kurzprofil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98" y="2834999"/>
            <a:ext cx="662671" cy="198671"/>
          </a:xfr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98" y="3861048"/>
            <a:ext cx="707902" cy="161767"/>
          </a:xfrm>
          <a:prstGeom prst="rect">
            <a:avLst/>
          </a:prstGeom>
        </p:spPr>
      </p:pic>
      <p:sp>
        <p:nvSpPr>
          <p:cNvPr id="11" name="Inhaltsplatzhalter 2"/>
          <p:cNvSpPr txBox="1">
            <a:spLocks/>
          </p:cNvSpPr>
          <p:nvPr/>
        </p:nvSpPr>
        <p:spPr>
          <a:xfrm>
            <a:off x="1700171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 smtClean="0"/>
          </a:p>
        </p:txBody>
      </p:sp>
      <p:sp>
        <p:nvSpPr>
          <p:cNvPr id="12" name="Inhaltsplatzhalter 2"/>
          <p:cNvSpPr txBox="1">
            <a:spLocks/>
          </p:cNvSpPr>
          <p:nvPr/>
        </p:nvSpPr>
        <p:spPr>
          <a:xfrm>
            <a:off x="971600" y="2636912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Dachverband der unabhängigen mittelständischen Mineralöl- und Energiewirtschaft.</a:t>
            </a:r>
          </a:p>
          <a:p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Interessenvertretung unabhängiger Energieunternehmen.</a:t>
            </a:r>
          </a:p>
          <a:p>
            <a:pPr marL="0" indent="0">
              <a:buNone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Interessenvertretung für Rückstandsöle.</a:t>
            </a:r>
          </a:p>
        </p:txBody>
      </p:sp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260" y="4869160"/>
            <a:ext cx="304316" cy="30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88900" stA="38000" endPos="57000" dir="5400000" sy="-100000" algn="bl" rotWithShape="0"/>
          </a:effectLst>
        </p:spPr>
      </p:pic>
      <p:sp>
        <p:nvSpPr>
          <p:cNvPr id="14" name="Textfeld 13"/>
          <p:cNvSpPr txBox="1"/>
          <p:nvPr/>
        </p:nvSpPr>
        <p:spPr>
          <a:xfrm>
            <a:off x="0" y="6551766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Seite </a:t>
            </a:r>
            <a:fld id="{692FEE6F-4BFF-4294-B73E-236149E858CC}" type="slidenum">
              <a:rPr lang="de-DE" sz="1100" smtClean="0"/>
              <a:pPr/>
              <a:t>3</a:t>
            </a:fld>
            <a:r>
              <a:rPr lang="de-DE" sz="1100" dirty="0" smtClean="0"/>
              <a:t>									16.01.2014</a:t>
            </a:r>
            <a:endParaRPr lang="de-DE" sz="1100" dirty="0"/>
          </a:p>
        </p:txBody>
      </p:sp>
      <p:graphicFrame>
        <p:nvGraphicFramePr>
          <p:cNvPr id="15" name="Diagramm 14"/>
          <p:cNvGraphicFramePr/>
          <p:nvPr>
            <p:extLst>
              <p:ext uri="{D42A27DB-BD31-4B8C-83A1-F6EECF244321}">
                <p14:modId xmlns="" xmlns:p14="http://schemas.microsoft.com/office/powerpoint/2010/main" val="3414355985"/>
              </p:ext>
            </p:extLst>
          </p:nvPr>
        </p:nvGraphicFramePr>
        <p:xfrm>
          <a:off x="323528" y="332656"/>
          <a:ext cx="1800200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="" xmlns:p14="http://schemas.microsoft.com/office/powerpoint/2010/main" val="213433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052" y="1052736"/>
            <a:ext cx="276628" cy="2859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29" y="548680"/>
            <a:ext cx="484627" cy="145294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2" y="1126876"/>
            <a:ext cx="620890" cy="141884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3849877"/>
          </a:xfrm>
        </p:spPr>
        <p:txBody>
          <a:bodyPr>
            <a:normAutofit/>
          </a:bodyPr>
          <a:lstStyle/>
          <a:p>
            <a:r>
              <a:rPr lang="de-DE" sz="2000" dirty="0" smtClean="0"/>
              <a:t>Der AFM+E vertritt die Interessen seiner unabhängigen, mittel-ständisch strukturierten Energieunternehmen gegenüber der Politik, Ministerien und Behörden.</a:t>
            </a:r>
          </a:p>
          <a:p>
            <a:endParaRPr lang="de-DE" sz="2000" dirty="0" smtClean="0"/>
          </a:p>
          <a:p>
            <a:r>
              <a:rPr lang="de-DE" sz="2000" dirty="0" smtClean="0"/>
              <a:t>Der AFM+E setzt sich für seine Mitglieder ein, um fairen Wettbewerb zu schaffen, Marktbarrieren für den Mittelstand aufzuheben, neue Versorgungsperspektiven zu eröffnen und praxisgerecht Steuer- und Zollregelungen durchzusetzen.</a:t>
            </a:r>
          </a:p>
          <a:p>
            <a:endParaRPr lang="de-DE" sz="2000" dirty="0" smtClean="0"/>
          </a:p>
          <a:p>
            <a:endParaRPr lang="de-DE" sz="2000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               Kernkompetenz – AFM+E</a:t>
            </a:r>
            <a:endParaRPr lang="de-DE" dirty="0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="" xmlns:p14="http://schemas.microsoft.com/office/powerpoint/2010/main" val="1252910827"/>
              </p:ext>
            </p:extLst>
          </p:nvPr>
        </p:nvGraphicFramePr>
        <p:xfrm>
          <a:off x="611560" y="2765152"/>
          <a:ext cx="311696" cy="303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6" name="Diagramm 5"/>
          <p:cNvGraphicFramePr/>
          <p:nvPr>
            <p:extLst>
              <p:ext uri="{D42A27DB-BD31-4B8C-83A1-F6EECF244321}">
                <p14:modId xmlns="" xmlns:p14="http://schemas.microsoft.com/office/powerpoint/2010/main" val="1086686876"/>
              </p:ext>
            </p:extLst>
          </p:nvPr>
        </p:nvGraphicFramePr>
        <p:xfrm>
          <a:off x="611560" y="4061296"/>
          <a:ext cx="311696" cy="303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0" y="6551766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Seite </a:t>
            </a:r>
            <a:fld id="{692FEE6F-4BFF-4294-B73E-236149E858CC}" type="slidenum">
              <a:rPr lang="de-DE" sz="1100" smtClean="0"/>
              <a:pPr/>
              <a:t>4</a:t>
            </a:fld>
            <a:r>
              <a:rPr lang="de-DE" sz="1100" dirty="0" smtClean="0"/>
              <a:t>									16.01.2014</a:t>
            </a:r>
            <a:endParaRPr lang="de-DE" sz="1100" dirty="0"/>
          </a:p>
        </p:txBody>
      </p:sp>
      <p:graphicFrame>
        <p:nvGraphicFramePr>
          <p:cNvPr id="14" name="Diagramm 13"/>
          <p:cNvGraphicFramePr/>
          <p:nvPr>
            <p:extLst>
              <p:ext uri="{D42A27DB-BD31-4B8C-83A1-F6EECF244321}">
                <p14:modId xmlns="" xmlns:p14="http://schemas.microsoft.com/office/powerpoint/2010/main" val="3414355985"/>
              </p:ext>
            </p:extLst>
          </p:nvPr>
        </p:nvGraphicFramePr>
        <p:xfrm>
          <a:off x="323528" y="332656"/>
          <a:ext cx="1800200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="" xmlns:p14="http://schemas.microsoft.com/office/powerpoint/2010/main" val="43635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052" y="1052736"/>
            <a:ext cx="276628" cy="2859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29" y="548680"/>
            <a:ext cx="484627" cy="145294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2" y="1126876"/>
            <a:ext cx="620890" cy="141884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72067" y="2636912"/>
            <a:ext cx="7408333" cy="3849877"/>
          </a:xfrm>
        </p:spPr>
        <p:txBody>
          <a:bodyPr>
            <a:normAutofit/>
          </a:bodyPr>
          <a:lstStyle/>
          <a:p>
            <a:r>
              <a:rPr lang="de-DE" sz="2000" dirty="0"/>
              <a:t>Die Mitgliedsfirmen sind im Außen- und Großhandel mit folgenden Produkten aktiv: </a:t>
            </a:r>
            <a:endParaRPr lang="de-DE" sz="2000" dirty="0" smtClean="0"/>
          </a:p>
          <a:p>
            <a:endParaRPr lang="de-DE" sz="2000" dirty="0"/>
          </a:p>
          <a:p>
            <a:r>
              <a:rPr lang="de-DE" sz="2000" dirty="0" smtClean="0"/>
              <a:t>Kraftstoffe:	- Jet A1, Düsenkraftstoffe</a:t>
            </a:r>
          </a:p>
          <a:p>
            <a:r>
              <a:rPr lang="de-DE" sz="2000" dirty="0"/>
              <a:t>	</a:t>
            </a:r>
            <a:r>
              <a:rPr lang="de-DE" sz="2000" dirty="0" smtClean="0"/>
              <a:t>	- Ottokraftstoffe</a:t>
            </a:r>
          </a:p>
          <a:p>
            <a:r>
              <a:rPr lang="de-DE" sz="2000" dirty="0"/>
              <a:t>	</a:t>
            </a:r>
            <a:r>
              <a:rPr lang="de-DE" sz="2000" dirty="0" smtClean="0"/>
              <a:t>	- Dieselkraftstoff</a:t>
            </a:r>
          </a:p>
          <a:p>
            <a:r>
              <a:rPr lang="de-DE" sz="2000" dirty="0"/>
              <a:t>	</a:t>
            </a:r>
            <a:r>
              <a:rPr lang="de-DE" sz="2000" dirty="0" smtClean="0"/>
              <a:t>	</a:t>
            </a:r>
            <a:r>
              <a:rPr lang="de-DE" sz="2000" b="1" dirty="0" smtClean="0"/>
              <a:t>- </a:t>
            </a:r>
            <a:r>
              <a:rPr lang="de-DE" sz="2000" b="1" dirty="0"/>
              <a:t>Bunkerkraftstoffe</a:t>
            </a:r>
            <a:endParaRPr lang="de-DE" sz="2000" b="1" dirty="0" smtClean="0"/>
          </a:p>
          <a:p>
            <a:r>
              <a:rPr lang="de-DE" sz="2000" dirty="0"/>
              <a:t>	</a:t>
            </a:r>
            <a:r>
              <a:rPr lang="de-DE" sz="2000" dirty="0" smtClean="0"/>
              <a:t>	- Biokraftstoffe wie Biodiesel, HVO, Ethanol</a:t>
            </a:r>
          </a:p>
          <a:p>
            <a:r>
              <a:rPr lang="de-DE" sz="2000" dirty="0" smtClean="0"/>
              <a:t>Brennstoffe:	- Leichtes und schweres Heizöl </a:t>
            </a:r>
          </a:p>
          <a:p>
            <a:r>
              <a:rPr lang="de-DE" sz="2000" dirty="0" smtClean="0"/>
              <a:t>Erdgas, Strom</a:t>
            </a:r>
          </a:p>
          <a:p>
            <a:endParaRPr lang="de-DE" sz="2000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               Kernkompetenz – AFM+E</a:t>
            </a:r>
            <a:endParaRPr lang="de-DE" dirty="0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="" xmlns:p14="http://schemas.microsoft.com/office/powerpoint/2010/main" val="539042914"/>
              </p:ext>
            </p:extLst>
          </p:nvPr>
        </p:nvGraphicFramePr>
        <p:xfrm>
          <a:off x="611560" y="2765152"/>
          <a:ext cx="311696" cy="303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6" name="Diagramm 5"/>
          <p:cNvGraphicFramePr/>
          <p:nvPr>
            <p:extLst>
              <p:ext uri="{D42A27DB-BD31-4B8C-83A1-F6EECF244321}">
                <p14:modId xmlns="" xmlns:p14="http://schemas.microsoft.com/office/powerpoint/2010/main" val="3780666759"/>
              </p:ext>
            </p:extLst>
          </p:nvPr>
        </p:nvGraphicFramePr>
        <p:xfrm>
          <a:off x="611560" y="3701256"/>
          <a:ext cx="311696" cy="303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0" y="6551766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Seite </a:t>
            </a:r>
            <a:fld id="{692FEE6F-4BFF-4294-B73E-236149E858CC}" type="slidenum">
              <a:rPr lang="de-DE" sz="1100" smtClean="0"/>
              <a:pPr/>
              <a:t>5</a:t>
            </a:fld>
            <a:r>
              <a:rPr lang="de-DE" sz="1100" dirty="0" smtClean="0"/>
              <a:t>									16.01.2014</a:t>
            </a:r>
            <a:endParaRPr lang="de-DE" sz="1100" dirty="0"/>
          </a:p>
        </p:txBody>
      </p:sp>
      <p:graphicFrame>
        <p:nvGraphicFramePr>
          <p:cNvPr id="13" name="Diagramm 12"/>
          <p:cNvGraphicFramePr/>
          <p:nvPr>
            <p:extLst>
              <p:ext uri="{D42A27DB-BD31-4B8C-83A1-F6EECF244321}">
                <p14:modId xmlns="" xmlns:p14="http://schemas.microsoft.com/office/powerpoint/2010/main" val="3481927981"/>
              </p:ext>
            </p:extLst>
          </p:nvPr>
        </p:nvGraphicFramePr>
        <p:xfrm>
          <a:off x="587896" y="5877272"/>
          <a:ext cx="311696" cy="303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15" name="Diagramm 14"/>
          <p:cNvGraphicFramePr/>
          <p:nvPr>
            <p:extLst>
              <p:ext uri="{D42A27DB-BD31-4B8C-83A1-F6EECF244321}">
                <p14:modId xmlns="" xmlns:p14="http://schemas.microsoft.com/office/powerpoint/2010/main" val="3414355985"/>
              </p:ext>
            </p:extLst>
          </p:nvPr>
        </p:nvGraphicFramePr>
        <p:xfrm>
          <a:off x="323528" y="332656"/>
          <a:ext cx="1800200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aphicFrame>
        <p:nvGraphicFramePr>
          <p:cNvPr id="16" name="Diagramm 15"/>
          <p:cNvGraphicFramePr/>
          <p:nvPr>
            <p:extLst>
              <p:ext uri="{D42A27DB-BD31-4B8C-83A1-F6EECF244321}">
                <p14:modId xmlns="" xmlns:p14="http://schemas.microsoft.com/office/powerpoint/2010/main" val="220464712"/>
              </p:ext>
            </p:extLst>
          </p:nvPr>
        </p:nvGraphicFramePr>
        <p:xfrm>
          <a:off x="587896" y="5573464"/>
          <a:ext cx="311696" cy="303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</p:spTree>
    <p:extLst>
      <p:ext uri="{BB962C8B-B14F-4D97-AF65-F5344CB8AC3E}">
        <p14:creationId xmlns="" xmlns:p14="http://schemas.microsoft.com/office/powerpoint/2010/main" val="178100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052" y="1052736"/>
            <a:ext cx="276628" cy="2859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29" y="548680"/>
            <a:ext cx="484627" cy="145294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2" y="1126876"/>
            <a:ext cx="620890" cy="141884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72067" y="2636912"/>
            <a:ext cx="7408333" cy="3849877"/>
          </a:xfrm>
        </p:spPr>
        <p:txBody>
          <a:bodyPr>
            <a:normAutofit/>
          </a:bodyPr>
          <a:lstStyle/>
          <a:p>
            <a:r>
              <a:rPr lang="de-DE" sz="2000" dirty="0" smtClean="0"/>
              <a:t>Der FPE unterstützt und berät bei Fragen zur Anwendungs-technik mit Rückstandsölen für mobile und immobile Verbrennungsanlagen und Lagerstätten.</a:t>
            </a:r>
          </a:p>
          <a:p>
            <a:endParaRPr lang="de-DE" sz="2000" dirty="0"/>
          </a:p>
          <a:p>
            <a:r>
              <a:rPr lang="de-DE" sz="2000" dirty="0" smtClean="0"/>
              <a:t>Der FPE fördert und bündelt die Kompetenzen seiner Mitglieder in seinem Netzwerk.</a:t>
            </a:r>
          </a:p>
          <a:p>
            <a:endParaRPr lang="de-DE" sz="2000" dirty="0"/>
          </a:p>
          <a:p>
            <a:r>
              <a:rPr lang="de-DE" sz="2000" dirty="0" smtClean="0"/>
              <a:t>Der FPE vertritt die Interessen seiner Mitglieder von nationaler bis lokaler Ebene bei Ämtern und Behörden.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               Kernkompetenz – FPE</a:t>
            </a:r>
            <a:endParaRPr lang="de-DE" dirty="0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="" xmlns:p14="http://schemas.microsoft.com/office/powerpoint/2010/main" val="2144718455"/>
              </p:ext>
            </p:extLst>
          </p:nvPr>
        </p:nvGraphicFramePr>
        <p:xfrm>
          <a:off x="611560" y="2765152"/>
          <a:ext cx="311696" cy="303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Diagramm 7"/>
          <p:cNvGraphicFramePr/>
          <p:nvPr>
            <p:extLst>
              <p:ext uri="{D42A27DB-BD31-4B8C-83A1-F6EECF244321}">
                <p14:modId xmlns="" xmlns:p14="http://schemas.microsoft.com/office/powerpoint/2010/main" val="872015961"/>
              </p:ext>
            </p:extLst>
          </p:nvPr>
        </p:nvGraphicFramePr>
        <p:xfrm>
          <a:off x="611560" y="4077072"/>
          <a:ext cx="311696" cy="303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0" y="6551766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Seite </a:t>
            </a:r>
            <a:fld id="{692FEE6F-4BFF-4294-B73E-236149E858CC}" type="slidenum">
              <a:rPr lang="de-DE" sz="1100" smtClean="0"/>
              <a:pPr/>
              <a:t>6</a:t>
            </a:fld>
            <a:r>
              <a:rPr lang="de-DE" sz="1100" dirty="0" smtClean="0"/>
              <a:t>									16.01.2014</a:t>
            </a:r>
            <a:endParaRPr lang="de-DE" sz="1100" dirty="0"/>
          </a:p>
        </p:txBody>
      </p:sp>
      <p:graphicFrame>
        <p:nvGraphicFramePr>
          <p:cNvPr id="14" name="Diagramm 13"/>
          <p:cNvGraphicFramePr/>
          <p:nvPr>
            <p:extLst>
              <p:ext uri="{D42A27DB-BD31-4B8C-83A1-F6EECF244321}">
                <p14:modId xmlns="" xmlns:p14="http://schemas.microsoft.com/office/powerpoint/2010/main" val="3414355985"/>
              </p:ext>
            </p:extLst>
          </p:nvPr>
        </p:nvGraphicFramePr>
        <p:xfrm>
          <a:off x="323528" y="332656"/>
          <a:ext cx="1800200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15" name="Diagramm 14"/>
          <p:cNvGraphicFramePr/>
          <p:nvPr>
            <p:extLst>
              <p:ext uri="{D42A27DB-BD31-4B8C-83A1-F6EECF244321}">
                <p14:modId xmlns="" xmlns:p14="http://schemas.microsoft.com/office/powerpoint/2010/main" val="1617281397"/>
              </p:ext>
            </p:extLst>
          </p:nvPr>
        </p:nvGraphicFramePr>
        <p:xfrm>
          <a:off x="611560" y="5141416"/>
          <a:ext cx="311696" cy="303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</p:spTree>
    <p:extLst>
      <p:ext uri="{BB962C8B-B14F-4D97-AF65-F5344CB8AC3E}">
        <p14:creationId xmlns="" xmlns:p14="http://schemas.microsoft.com/office/powerpoint/2010/main" val="36278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052" y="1052736"/>
            <a:ext cx="276628" cy="2859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29" y="548680"/>
            <a:ext cx="484627" cy="145294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2" y="1126876"/>
            <a:ext cx="620890" cy="141884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72067" y="2636912"/>
            <a:ext cx="7408333" cy="3849877"/>
          </a:xfrm>
        </p:spPr>
        <p:txBody>
          <a:bodyPr>
            <a:normAutofit/>
          </a:bodyPr>
          <a:lstStyle/>
          <a:p>
            <a:r>
              <a:rPr lang="de-DE" sz="2000" dirty="0" smtClean="0"/>
              <a:t>Der MEW ist der Dachverband des unabhängigen deutschen Mineralöl- und Energiemittelstands.</a:t>
            </a:r>
          </a:p>
          <a:p>
            <a:endParaRPr lang="de-DE" sz="2000" dirty="0" smtClean="0"/>
          </a:p>
          <a:p>
            <a:r>
              <a:rPr lang="de-DE" sz="2000" dirty="0" smtClean="0"/>
              <a:t>Die Mitglieder des MEW stehen für die gesamte Wertschöpfungskette der mittelständisch strukturierten Mineralöl- und Energiewirtschaft.</a:t>
            </a:r>
          </a:p>
          <a:p>
            <a:endParaRPr lang="de-DE" sz="2000" dirty="0" smtClean="0"/>
          </a:p>
          <a:p>
            <a:r>
              <a:rPr lang="de-DE" sz="2000" dirty="0" smtClean="0"/>
              <a:t>Der MEW ist </a:t>
            </a:r>
            <a:r>
              <a:rPr lang="de-DE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erster</a:t>
            </a:r>
            <a:r>
              <a:rPr lang="de-DE" sz="2000" dirty="0" smtClean="0">
                <a:solidFill>
                  <a:srgbClr val="FFFF00"/>
                </a:solidFill>
              </a:rPr>
              <a:t> </a:t>
            </a:r>
            <a:r>
              <a:rPr lang="de-DE" sz="2000" dirty="0" smtClean="0"/>
              <a:t>Ansprechpartner für Politik</a:t>
            </a:r>
            <a:r>
              <a:rPr lang="de-DE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er</a:t>
            </a:r>
            <a:r>
              <a:rPr lang="de-DE" sz="2000" dirty="0" smtClean="0"/>
              <a:t>.</a:t>
            </a:r>
          </a:p>
          <a:p>
            <a:endParaRPr lang="de-DE" sz="2000" dirty="0" smtClean="0"/>
          </a:p>
          <a:p>
            <a:r>
              <a:rPr lang="de-DE" sz="2000" dirty="0" smtClean="0"/>
              <a:t>Der MEW ist die deutsche Schnittstelle zu den europäischen Dachverbänden UPEI und FETSA.</a:t>
            </a:r>
            <a:endParaRPr lang="de-DE" sz="20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               Kernkompetenz – MEW</a:t>
            </a:r>
            <a:endParaRPr lang="de-DE" dirty="0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="" xmlns:p14="http://schemas.microsoft.com/office/powerpoint/2010/main" val="221031036"/>
              </p:ext>
            </p:extLst>
          </p:nvPr>
        </p:nvGraphicFramePr>
        <p:xfrm>
          <a:off x="611560" y="2780928"/>
          <a:ext cx="311696" cy="303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Diagramm 7"/>
          <p:cNvGraphicFramePr/>
          <p:nvPr>
            <p:extLst>
              <p:ext uri="{D42A27DB-BD31-4B8C-83A1-F6EECF244321}">
                <p14:modId xmlns="" xmlns:p14="http://schemas.microsoft.com/office/powerpoint/2010/main" val="1221198513"/>
              </p:ext>
            </p:extLst>
          </p:nvPr>
        </p:nvGraphicFramePr>
        <p:xfrm>
          <a:off x="611560" y="3789040"/>
          <a:ext cx="311696" cy="303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9" name="Diagramm 8"/>
          <p:cNvGraphicFramePr/>
          <p:nvPr>
            <p:extLst>
              <p:ext uri="{D42A27DB-BD31-4B8C-83A1-F6EECF244321}">
                <p14:modId xmlns="" xmlns:p14="http://schemas.microsoft.com/office/powerpoint/2010/main" val="3916779498"/>
              </p:ext>
            </p:extLst>
          </p:nvPr>
        </p:nvGraphicFramePr>
        <p:xfrm>
          <a:off x="611560" y="5085184"/>
          <a:ext cx="311696" cy="303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0" y="6551766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Seite </a:t>
            </a:r>
            <a:fld id="{692FEE6F-4BFF-4294-B73E-236149E858CC}" type="slidenum">
              <a:rPr lang="de-DE" sz="1100" smtClean="0"/>
              <a:pPr/>
              <a:t>7</a:t>
            </a:fld>
            <a:r>
              <a:rPr lang="de-DE" sz="1100" dirty="0" smtClean="0"/>
              <a:t>									16.01.2014</a:t>
            </a:r>
            <a:endParaRPr lang="de-DE" sz="1100" dirty="0"/>
          </a:p>
        </p:txBody>
      </p:sp>
      <p:graphicFrame>
        <p:nvGraphicFramePr>
          <p:cNvPr id="15" name="Diagramm 14"/>
          <p:cNvGraphicFramePr/>
          <p:nvPr>
            <p:extLst>
              <p:ext uri="{D42A27DB-BD31-4B8C-83A1-F6EECF244321}">
                <p14:modId xmlns="" xmlns:p14="http://schemas.microsoft.com/office/powerpoint/2010/main" val="282285892"/>
              </p:ext>
            </p:extLst>
          </p:nvPr>
        </p:nvGraphicFramePr>
        <p:xfrm>
          <a:off x="611560" y="5805264"/>
          <a:ext cx="311696" cy="303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aphicFrame>
        <p:nvGraphicFramePr>
          <p:cNvPr id="16" name="Diagramm 15"/>
          <p:cNvGraphicFramePr/>
          <p:nvPr>
            <p:extLst>
              <p:ext uri="{D42A27DB-BD31-4B8C-83A1-F6EECF244321}">
                <p14:modId xmlns="" xmlns:p14="http://schemas.microsoft.com/office/powerpoint/2010/main" val="3414355985"/>
              </p:ext>
            </p:extLst>
          </p:nvPr>
        </p:nvGraphicFramePr>
        <p:xfrm>
          <a:off x="323528" y="332656"/>
          <a:ext cx="1800200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</p:spTree>
    <p:extLst>
      <p:ext uri="{BB962C8B-B14F-4D97-AF65-F5344CB8AC3E}">
        <p14:creationId xmlns="" xmlns:p14="http://schemas.microsoft.com/office/powerpoint/2010/main" val="151753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052" y="1052736"/>
            <a:ext cx="276628" cy="2859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29" y="548680"/>
            <a:ext cx="484627" cy="145294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2" y="1126876"/>
            <a:ext cx="620890" cy="141884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72067" y="2636912"/>
            <a:ext cx="7408333" cy="3849877"/>
          </a:xfrm>
          <a:ln>
            <a:noFill/>
          </a:ln>
        </p:spPr>
        <p:txBody>
          <a:bodyPr>
            <a:normAutofit/>
          </a:bodyPr>
          <a:lstStyle/>
          <a:p>
            <a:r>
              <a:rPr lang="de-DE" sz="2000" dirty="0" smtClean="0"/>
              <a:t>Der Arbeitskreis Bunkeröle ist ein Fachnetzwerk, dass sich u.a. mit folgenden Themen auseinandersetzt:</a:t>
            </a:r>
          </a:p>
          <a:p>
            <a:r>
              <a:rPr lang="de-DE" sz="2000" dirty="0"/>
              <a:t>	</a:t>
            </a:r>
            <a:r>
              <a:rPr lang="de-DE" sz="2000" dirty="0" smtClean="0"/>
              <a:t>- Zoll und Steuern</a:t>
            </a:r>
          </a:p>
          <a:p>
            <a:r>
              <a:rPr lang="de-DE" sz="2000" dirty="0"/>
              <a:t>	</a:t>
            </a:r>
            <a:r>
              <a:rPr lang="de-DE" sz="2000" dirty="0" smtClean="0"/>
              <a:t>- Juristische Themen</a:t>
            </a:r>
          </a:p>
          <a:p>
            <a:r>
              <a:rPr lang="de-DE" sz="2000" dirty="0"/>
              <a:t>	</a:t>
            </a:r>
            <a:r>
              <a:rPr lang="de-DE" sz="2000" dirty="0" smtClean="0"/>
              <a:t>- Anwendungstechnik </a:t>
            </a:r>
          </a:p>
          <a:p>
            <a:r>
              <a:rPr lang="de-DE" sz="2000" dirty="0"/>
              <a:t>	</a:t>
            </a:r>
            <a:r>
              <a:rPr lang="de-DE" sz="2000" dirty="0" smtClean="0"/>
              <a:t>- Lagerung und Transport </a:t>
            </a:r>
          </a:p>
          <a:p>
            <a:r>
              <a:rPr lang="de-DE" sz="2000" dirty="0"/>
              <a:t>	</a:t>
            </a:r>
            <a:r>
              <a:rPr lang="de-DE" sz="2000" dirty="0" smtClean="0"/>
              <a:t>- Gesetzliche Regelungen durch IMO bzw. durch die 	  EU</a:t>
            </a:r>
            <a:r>
              <a:rPr lang="de-DE" sz="2000" dirty="0"/>
              <a:t> </a:t>
            </a:r>
            <a:r>
              <a:rPr lang="de-DE" sz="2000" dirty="0" smtClean="0"/>
              <a:t>(Direktiven 2005/33/EU, 2012/33/EU)</a:t>
            </a:r>
          </a:p>
          <a:p>
            <a:r>
              <a:rPr lang="de-DE" sz="2000" dirty="0"/>
              <a:t>	</a:t>
            </a:r>
            <a:r>
              <a:rPr lang="de-DE" sz="2000" dirty="0" smtClean="0"/>
              <a:t>- Produktqualität (Normungsfragen)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               Arbeitskreis </a:t>
            </a:r>
            <a:r>
              <a:rPr lang="de-DE" dirty="0" smtClean="0">
                <a:solidFill>
                  <a:schemeClr val="bg1"/>
                </a:solidFill>
              </a:rPr>
              <a:t>Bunkeröle</a:t>
            </a:r>
            <a:endParaRPr lang="de-DE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="" xmlns:p14="http://schemas.microsoft.com/office/powerpoint/2010/main" val="1022003257"/>
              </p:ext>
            </p:extLst>
          </p:nvPr>
        </p:nvGraphicFramePr>
        <p:xfrm>
          <a:off x="611560" y="2780928"/>
          <a:ext cx="311696" cy="303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0" y="6551766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Seite </a:t>
            </a:r>
            <a:fld id="{692FEE6F-4BFF-4294-B73E-236149E858CC}" type="slidenum">
              <a:rPr lang="de-DE" sz="1100" smtClean="0"/>
              <a:pPr/>
              <a:t>8</a:t>
            </a:fld>
            <a:r>
              <a:rPr lang="de-DE" sz="1100" dirty="0" smtClean="0"/>
              <a:t>									16.01.2014</a:t>
            </a:r>
            <a:endParaRPr lang="de-DE" sz="1100" dirty="0"/>
          </a:p>
        </p:txBody>
      </p:sp>
      <p:graphicFrame>
        <p:nvGraphicFramePr>
          <p:cNvPr id="15" name="Diagramm 14"/>
          <p:cNvGraphicFramePr/>
          <p:nvPr>
            <p:extLst>
              <p:ext uri="{D42A27DB-BD31-4B8C-83A1-F6EECF244321}">
                <p14:modId xmlns="" xmlns:p14="http://schemas.microsoft.com/office/powerpoint/2010/main" val="3414355985"/>
              </p:ext>
            </p:extLst>
          </p:nvPr>
        </p:nvGraphicFramePr>
        <p:xfrm>
          <a:off x="323528" y="332656"/>
          <a:ext cx="1800200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="" xmlns:p14="http://schemas.microsoft.com/office/powerpoint/2010/main" val="84497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052" y="1052736"/>
            <a:ext cx="276628" cy="2859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29" y="548680"/>
            <a:ext cx="484627" cy="145294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2" y="1126876"/>
            <a:ext cx="620890" cy="141884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72067" y="2636912"/>
            <a:ext cx="7408333" cy="3849877"/>
          </a:xfrm>
        </p:spPr>
        <p:txBody>
          <a:bodyPr>
            <a:normAutofit/>
          </a:bodyPr>
          <a:lstStyle/>
          <a:p>
            <a:r>
              <a:rPr lang="de-DE" sz="2000" dirty="0" smtClean="0"/>
              <a:t>Mit einer Mitgliedschaft greifen Sie auf das Fachnetzwerk der Verbände AFM+E, </a:t>
            </a:r>
            <a:r>
              <a:rPr lang="de-DE" sz="2000" dirty="0" err="1" smtClean="0"/>
              <a:t>bft</a:t>
            </a:r>
            <a:r>
              <a:rPr lang="de-DE" sz="2000" dirty="0" smtClean="0"/>
              <a:t>, FPE und UTV mit folgenden Produktkompetenzen zu:</a:t>
            </a:r>
          </a:p>
          <a:p>
            <a:r>
              <a:rPr lang="de-DE" sz="2000" dirty="0" smtClean="0"/>
              <a:t>	- Mineralöl </a:t>
            </a:r>
            <a:r>
              <a:rPr lang="de-DE" sz="2000" dirty="0"/>
              <a:t>(Import, internationaler Handel, flächen-	  deckende Versorgung etc</a:t>
            </a:r>
            <a:r>
              <a:rPr lang="de-DE" sz="2000" dirty="0" smtClean="0"/>
              <a:t>.)</a:t>
            </a:r>
            <a:endParaRPr lang="de-DE" sz="2000" dirty="0"/>
          </a:p>
          <a:p>
            <a:pPr lvl="1"/>
            <a:r>
              <a:rPr lang="de-DE" sz="2000" dirty="0"/>
              <a:t>	- Infrastruktur </a:t>
            </a:r>
            <a:r>
              <a:rPr lang="de-DE" sz="2000" dirty="0" smtClean="0"/>
              <a:t>(Tanklager- und Transportlogistik)</a:t>
            </a:r>
            <a:endParaRPr lang="de-DE" sz="2000" dirty="0"/>
          </a:p>
          <a:p>
            <a:pPr lvl="1"/>
            <a:r>
              <a:rPr lang="de-DE" sz="2000" dirty="0"/>
              <a:t>	- Erneuerbare Energie</a:t>
            </a:r>
          </a:p>
          <a:p>
            <a:pPr lvl="1"/>
            <a:r>
              <a:rPr lang="de-DE" sz="2000" dirty="0"/>
              <a:t>	- Strom- und Erdgashandel</a:t>
            </a:r>
          </a:p>
          <a:p>
            <a:pPr lvl="1"/>
            <a:r>
              <a:rPr lang="de-DE" sz="2000" dirty="0"/>
              <a:t>	- Chemie</a:t>
            </a:r>
          </a:p>
          <a:p>
            <a:pPr lvl="1"/>
            <a:r>
              <a:rPr lang="de-DE" sz="2000" dirty="0"/>
              <a:t>	- Dienstleistungen rund um konventionelle und 	   	  erneuerbaren Energien</a:t>
            </a:r>
          </a:p>
          <a:p>
            <a:pPr lvl="1"/>
            <a:endParaRPr lang="de-DE" sz="2000" dirty="0"/>
          </a:p>
          <a:p>
            <a:endParaRPr lang="de-DE" sz="2000" dirty="0" smtClean="0"/>
          </a:p>
          <a:p>
            <a:endParaRPr lang="de-DE" sz="2000" dirty="0"/>
          </a:p>
          <a:p>
            <a:endParaRPr lang="de-DE" sz="2000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               Ihr Nutzen</a:t>
            </a:r>
            <a:endParaRPr lang="de-DE" dirty="0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="" xmlns:p14="http://schemas.microsoft.com/office/powerpoint/2010/main" val="1113391338"/>
              </p:ext>
            </p:extLst>
          </p:nvPr>
        </p:nvGraphicFramePr>
        <p:xfrm>
          <a:off x="611560" y="2765152"/>
          <a:ext cx="311696" cy="303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0" y="6551766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Seite </a:t>
            </a:r>
            <a:fld id="{692FEE6F-4BFF-4294-B73E-236149E858CC}" type="slidenum">
              <a:rPr lang="de-DE" sz="1100" smtClean="0"/>
              <a:pPr/>
              <a:t>9</a:t>
            </a:fld>
            <a:r>
              <a:rPr lang="de-DE" sz="1100" dirty="0" smtClean="0"/>
              <a:t>									16.01.2014</a:t>
            </a:r>
            <a:endParaRPr lang="de-DE" sz="1100" dirty="0"/>
          </a:p>
        </p:txBody>
      </p:sp>
      <p:graphicFrame>
        <p:nvGraphicFramePr>
          <p:cNvPr id="13" name="Diagramm 12"/>
          <p:cNvGraphicFramePr/>
          <p:nvPr>
            <p:extLst>
              <p:ext uri="{D42A27DB-BD31-4B8C-83A1-F6EECF244321}">
                <p14:modId xmlns="" xmlns:p14="http://schemas.microsoft.com/office/powerpoint/2010/main" val="513117666"/>
              </p:ext>
            </p:extLst>
          </p:nvPr>
        </p:nvGraphicFramePr>
        <p:xfrm>
          <a:off x="323528" y="332656"/>
          <a:ext cx="1800200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="" xmlns:p14="http://schemas.microsoft.com/office/powerpoint/2010/main" val="91322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ellenform">
  <a:themeElements>
    <a:clrScheme name="Galathe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ellen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ellen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410</Words>
  <Application>Microsoft Office PowerPoint</Application>
  <PresentationFormat>Bildschirmpräsentation (4:3)</PresentationFormat>
  <Paragraphs>154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Wellenform</vt:lpstr>
      <vt:lpstr>Folie 1</vt:lpstr>
      <vt:lpstr>                Inhalt</vt:lpstr>
      <vt:lpstr>  Kurzprofil</vt:lpstr>
      <vt:lpstr>                Kernkompetenz – AFM+E</vt:lpstr>
      <vt:lpstr>                Kernkompetenz – AFM+E</vt:lpstr>
      <vt:lpstr>                Kernkompetenz – FPE</vt:lpstr>
      <vt:lpstr>                Kernkompetenz – MEW</vt:lpstr>
      <vt:lpstr>                Arbeitskreis Bunkeröle</vt:lpstr>
      <vt:lpstr>                Ihr Nutzen</vt:lpstr>
      <vt:lpstr>                Ihr Nutzen</vt:lpstr>
    </vt:vector>
  </TitlesOfParts>
  <Company>Marquard &amp; Bahls AG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MEW AFM+E        FPE</dc:title>
  <dc:creator>Sandra Eckhoff</dc:creator>
  <cp:lastModifiedBy>Winzenried</cp:lastModifiedBy>
  <cp:revision>105</cp:revision>
  <cp:lastPrinted>2014-03-11T08:40:43Z</cp:lastPrinted>
  <dcterms:created xsi:type="dcterms:W3CDTF">2014-01-14T14:58:23Z</dcterms:created>
  <dcterms:modified xsi:type="dcterms:W3CDTF">2014-05-19T09:17:37Z</dcterms:modified>
</cp:coreProperties>
</file>